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Figtree"/>
      <p:regular r:id="rId19"/>
      <p:bold r:id="rId20"/>
      <p:italic r:id="rId21"/>
      <p:boldItalic r:id="rId22"/>
    </p:embeddedFont>
    <p:embeddedFont>
      <p:font typeface="PT Sans"/>
      <p:regular r:id="rId23"/>
      <p:bold r:id="rId24"/>
      <p:italic r:id="rId25"/>
      <p:boldItalic r:id="rId26"/>
    </p:embeddedFont>
    <p:embeddedFont>
      <p:font typeface="DM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gtree-bold.fntdata"/><Relationship Id="rId22" Type="http://schemas.openxmlformats.org/officeDocument/2006/relationships/font" Target="fonts/Figtree-boldItalic.fntdata"/><Relationship Id="rId21" Type="http://schemas.openxmlformats.org/officeDocument/2006/relationships/font" Target="fonts/Figtree-italic.fntdata"/><Relationship Id="rId24" Type="http://schemas.openxmlformats.org/officeDocument/2006/relationships/font" Target="fonts/PTSans-bold.fntdata"/><Relationship Id="rId23" Type="http://schemas.openxmlformats.org/officeDocument/2006/relationships/font" Target="fonts/PT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boldItalic.fntdata"/><Relationship Id="rId25" Type="http://schemas.openxmlformats.org/officeDocument/2006/relationships/font" Target="fonts/PTSans-italic.fntdata"/><Relationship Id="rId28" Type="http://schemas.openxmlformats.org/officeDocument/2006/relationships/font" Target="fonts/DMSans-bold.fntdata"/><Relationship Id="rId27" Type="http://schemas.openxmlformats.org/officeDocument/2006/relationships/font" Target="fonts/DM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DM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Figtree-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83de3b396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83de3b396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the museum released the scan of the bust (under a German freedom of info request), they attached a Creative Commons license on the bottom even though its clearly in the public domain and (at least in the US) scans of objects under public domain are public domain</a:t>
            </a:r>
            <a:endParaRPr sz="12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https://www.techdirt.com/2019/11/22/curious-case-bogus-cc-license-3d-scan-3000-year-old-bust-nefertiti/</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https://michaelweinberg.org/post/140380940730/the-bust-of-nefertiti-who-owns-the-copyright-to</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https://www.museumnext.com/article/legal-case-concerning-a-3d-scan-of-a-museum-artefact-may-impact-on-all-institutions/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https://sarahemilybond.com/2021/05/25/nefertiti-and-digital-colonialism-a-short-bibliography/</a:t>
            </a:r>
            <a:endParaRPr sz="12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83e91817d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83e91817d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83e91817d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83e91817d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83de3b39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83de3b39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191919"/>
              </a:buClr>
              <a:buSzPts val="1300"/>
              <a:buChar char="-"/>
            </a:pPr>
            <a:r>
              <a:rPr lang="en" sz="1300">
                <a:solidFill>
                  <a:srgbClr val="191919"/>
                </a:solidFill>
              </a:rPr>
              <a:t>Digital works and copyrights is complicated and has moved beyond the law so there is flexibility if you understand your rights and restrictions.</a:t>
            </a:r>
            <a:endParaRPr sz="1300">
              <a:solidFill>
                <a:srgbClr val="19191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8176c0d16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8176c0d16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Digitization is no longer a new phenomenon, and digital photographs of paintings and scanned books are increasingly being used for the preservation and dissemination of cultural heritage. This is one process of converting analogue data into digital data, but there are things to be aware of. Dealing with a retro digitised source on a screen is very different to sitting in an archive and holding an original letter in your hand.</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Developments in technology have also made it easier to make digital twins or copies of cultural heritage, which can be beneficial for bringing separated artefacts together or revive heritage that was permanently lost, this ranges from individual objects held in museum collections to complete immovable sites. The ability to rotate a digital model 360°, examine it from all angles, and zoom in to study intricate details vastly expands the tools in a scientist’s arsenal. Even the ability to remove features can be useful – for example, taking away color and viewing an object in crisp black and white can reveal markings that would not otherwise be noticeable.</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spcBef>
                <a:spcPts val="0"/>
              </a:spcBef>
              <a:spcAft>
                <a:spcPts val="0"/>
              </a:spcAft>
              <a:buNone/>
            </a:pPr>
            <a:r>
              <a:rPr lang="en" sz="1300">
                <a:solidFill>
                  <a:schemeClr val="dk1"/>
                </a:solidFill>
              </a:rPr>
              <a:t>Digitization aids preservation by creating </a:t>
            </a:r>
            <a:r>
              <a:rPr lang="en" sz="1300" u="sng">
                <a:solidFill>
                  <a:schemeClr val="dk1"/>
                </a:solidFill>
              </a:rPr>
              <a:t>digital copies</a:t>
            </a:r>
            <a:r>
              <a:rPr lang="en" sz="1300">
                <a:solidFill>
                  <a:schemeClr val="dk1"/>
                </a:solidFill>
              </a:rPr>
              <a:t> of physical materials, making them more accessible and durable. Digitization is NOT preservation – it is the first step to preservation and access. </a:t>
            </a:r>
            <a:r>
              <a:rPr b="1" lang="en" sz="1300">
                <a:solidFill>
                  <a:schemeClr val="dk1"/>
                </a:solidFill>
              </a:rPr>
              <a:t>You are not preserving the tangible thing - preserving the digital object.</a:t>
            </a:r>
            <a:r>
              <a:rPr lang="en" sz="1300">
                <a:solidFill>
                  <a:schemeClr val="dk1"/>
                </a:solidFill>
              </a:rPr>
              <a:t> If you are doing preservation, you need to do conservation.</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The first phase of digitization began around 30 years ago and was closely related to computational humanities. Its first phase focused on how new mainframe computers could be used to collect and manage data – for example the collection of economic data (sales statistics), environmental data (weather records), and demographic data (marriage and birth rates) over long periods of time. The second phase, starting in the 1990s, was defined by the mass digitisation of analogue sources by cultural heritage institutions such as archives, libraries and museums. We are now in the third phase which is focused on the critical reflection of how new digital research infrastructures and tools change, how we think about cultural heritage and what narratives we produce. In short, how does the digital affect our imagination of the past and thus our conception of heritage?</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Clr>
                <a:srgbClr val="3F4350"/>
              </a:buClr>
              <a:buSzPts val="1000"/>
              <a:buFont typeface="Arial"/>
              <a:buNone/>
            </a:pPr>
            <a:r>
              <a:rPr lang="en" sz="1300">
                <a:solidFill>
                  <a:schemeClr val="dk1"/>
                </a:solidFill>
              </a:rPr>
              <a:t>How you digitize materials depends on:</a:t>
            </a:r>
            <a:endParaRPr sz="1300">
              <a:solidFill>
                <a:schemeClr val="dk1"/>
              </a:solidFill>
            </a:endParaRPr>
          </a:p>
          <a:p>
            <a:pPr indent="-304800" lvl="1" marL="742950" rtl="0" algn="l">
              <a:spcBef>
                <a:spcPts val="0"/>
              </a:spcBef>
              <a:spcAft>
                <a:spcPts val="0"/>
              </a:spcAft>
              <a:buClr>
                <a:schemeClr val="dk1"/>
              </a:buClr>
              <a:buSzPts val="1300"/>
              <a:buChar char="•"/>
            </a:pPr>
            <a:r>
              <a:rPr lang="en" sz="1300">
                <a:solidFill>
                  <a:schemeClr val="dk1"/>
                </a:solidFill>
              </a:rPr>
              <a:t>1. What you are digitizing?</a:t>
            </a:r>
            <a:endParaRPr sz="1300">
              <a:solidFill>
                <a:schemeClr val="dk1"/>
              </a:solidFill>
            </a:endParaRPr>
          </a:p>
          <a:p>
            <a:pPr indent="-304800" lvl="1" marL="742950" rtl="0" algn="l">
              <a:spcBef>
                <a:spcPts val="0"/>
              </a:spcBef>
              <a:spcAft>
                <a:spcPts val="0"/>
              </a:spcAft>
              <a:buClr>
                <a:schemeClr val="dk1"/>
              </a:buClr>
              <a:buSzPts val="1300"/>
              <a:buChar char="•"/>
            </a:pPr>
            <a:r>
              <a:rPr lang="en" sz="1300">
                <a:solidFill>
                  <a:schemeClr val="dk1"/>
                </a:solidFill>
              </a:rPr>
              <a:t>2. What are your motivations?</a:t>
            </a:r>
            <a:endParaRPr sz="1300">
              <a:solidFill>
                <a:schemeClr val="dk1"/>
              </a:solidFill>
            </a:endParaRPr>
          </a:p>
          <a:p>
            <a:pPr indent="-247650" lvl="2" marL="1143000" rtl="0" algn="l">
              <a:spcBef>
                <a:spcPts val="0"/>
              </a:spcBef>
              <a:spcAft>
                <a:spcPts val="0"/>
              </a:spcAft>
              <a:buClr>
                <a:schemeClr val="dk1"/>
              </a:buClr>
              <a:buSzPts val="1300"/>
              <a:buChar char="•"/>
            </a:pPr>
            <a:r>
              <a:rPr lang="en" sz="1300">
                <a:solidFill>
                  <a:schemeClr val="dk1"/>
                </a:solidFill>
              </a:rPr>
              <a:t>Digitation for documentation</a:t>
            </a:r>
            <a:endParaRPr sz="1300">
              <a:solidFill>
                <a:schemeClr val="dk1"/>
              </a:solidFill>
            </a:endParaRPr>
          </a:p>
          <a:p>
            <a:pPr indent="-247650" lvl="2" marL="1143000" rtl="0" algn="l">
              <a:spcBef>
                <a:spcPts val="0"/>
              </a:spcBef>
              <a:spcAft>
                <a:spcPts val="0"/>
              </a:spcAft>
              <a:buClr>
                <a:schemeClr val="dk1"/>
              </a:buClr>
              <a:buSzPts val="1300"/>
              <a:buChar char="•"/>
            </a:pPr>
            <a:r>
              <a:rPr lang="en" sz="1300">
                <a:solidFill>
                  <a:schemeClr val="dk1"/>
                </a:solidFill>
              </a:rPr>
              <a:t>Digitation for Federation </a:t>
            </a:r>
            <a:endParaRPr sz="1300">
              <a:solidFill>
                <a:schemeClr val="dk1"/>
              </a:solidFill>
            </a:endParaRPr>
          </a:p>
          <a:p>
            <a:pPr indent="-247650" lvl="2" marL="1143000" rtl="0" algn="l">
              <a:spcBef>
                <a:spcPts val="0"/>
              </a:spcBef>
              <a:spcAft>
                <a:spcPts val="0"/>
              </a:spcAft>
              <a:buClr>
                <a:schemeClr val="dk1"/>
              </a:buClr>
              <a:buSzPts val="1300"/>
              <a:buChar char="•"/>
            </a:pPr>
            <a:r>
              <a:rPr lang="en" sz="1300">
                <a:solidFill>
                  <a:schemeClr val="dk1"/>
                </a:solidFill>
              </a:rPr>
              <a:t>Digitization for Access </a:t>
            </a:r>
            <a:endParaRPr sz="1300">
              <a:solidFill>
                <a:schemeClr val="dk1"/>
              </a:solidFill>
            </a:endParaRPr>
          </a:p>
          <a:p>
            <a:pPr indent="-304800" lvl="1" marL="742950" rtl="0" algn="l">
              <a:spcBef>
                <a:spcPts val="0"/>
              </a:spcBef>
              <a:spcAft>
                <a:spcPts val="0"/>
              </a:spcAft>
              <a:buClr>
                <a:schemeClr val="dk1"/>
              </a:buClr>
              <a:buSzPts val="1300"/>
              <a:buChar char="•"/>
            </a:pPr>
            <a:r>
              <a:rPr lang="en" sz="1300">
                <a:solidFill>
                  <a:schemeClr val="dk1"/>
                </a:solidFill>
              </a:rPr>
              <a:t>3. What limitations might be involved with the materials you are digitizing?</a:t>
            </a:r>
            <a:endParaRPr sz="1300">
              <a:solidFill>
                <a:schemeClr val="dk1"/>
              </a:solidFill>
            </a:endParaRPr>
          </a:p>
          <a:p>
            <a:pPr indent="-247650" lvl="2" marL="1143000" rtl="0" algn="l">
              <a:spcBef>
                <a:spcPts val="0"/>
              </a:spcBef>
              <a:spcAft>
                <a:spcPts val="0"/>
              </a:spcAft>
              <a:buClr>
                <a:schemeClr val="dk1"/>
              </a:buClr>
              <a:buSzPts val="1300"/>
              <a:buChar char="•"/>
            </a:pPr>
            <a:r>
              <a:rPr lang="en" sz="1300">
                <a:solidFill>
                  <a:schemeClr val="dk1"/>
                </a:solidFill>
              </a:rPr>
              <a:t>Condition of materials </a:t>
            </a:r>
            <a:endParaRPr sz="1300">
              <a:solidFill>
                <a:schemeClr val="dk1"/>
              </a:solidFill>
            </a:endParaRPr>
          </a:p>
          <a:p>
            <a:pPr indent="-247650" lvl="2" marL="1143000" rtl="0" algn="l">
              <a:spcBef>
                <a:spcPts val="0"/>
              </a:spcBef>
              <a:spcAft>
                <a:spcPts val="0"/>
              </a:spcAft>
              <a:buClr>
                <a:schemeClr val="dk1"/>
              </a:buClr>
              <a:buSzPts val="1300"/>
              <a:buChar char="•"/>
            </a:pPr>
            <a:r>
              <a:rPr lang="en" sz="1300">
                <a:solidFill>
                  <a:schemeClr val="dk1"/>
                </a:solidFill>
              </a:rPr>
              <a:t>Access to materials</a:t>
            </a:r>
            <a:endParaRPr sz="1300">
              <a:solidFill>
                <a:schemeClr val="dk1"/>
              </a:solidFill>
            </a:endParaRPr>
          </a:p>
          <a:p>
            <a:pPr indent="-247650" lvl="2" marL="1143000" rtl="0" algn="l">
              <a:spcBef>
                <a:spcPts val="0"/>
              </a:spcBef>
              <a:spcAft>
                <a:spcPts val="0"/>
              </a:spcAft>
              <a:buClr>
                <a:schemeClr val="dk1"/>
              </a:buClr>
              <a:buSzPts val="1300"/>
              <a:buChar char="•"/>
            </a:pPr>
            <a:r>
              <a:rPr lang="en" sz="1300">
                <a:solidFill>
                  <a:schemeClr val="dk1"/>
                </a:solidFill>
              </a:rPr>
              <a:t>Issues of security and safety</a:t>
            </a:r>
            <a:endParaRPr sz="1300">
              <a:solidFill>
                <a:schemeClr val="dk1"/>
              </a:solidFill>
            </a:endParaRPr>
          </a:p>
          <a:p>
            <a:pPr indent="-304800" lvl="1" marL="742950" rtl="0" algn="l">
              <a:spcBef>
                <a:spcPts val="0"/>
              </a:spcBef>
              <a:spcAft>
                <a:spcPts val="0"/>
              </a:spcAft>
              <a:buClr>
                <a:schemeClr val="dk1"/>
              </a:buClr>
              <a:buSzPts val="1300"/>
              <a:buChar char="•"/>
            </a:pPr>
            <a:r>
              <a:rPr lang="en" sz="1300">
                <a:solidFill>
                  <a:schemeClr val="dk1"/>
                </a:solidFill>
              </a:rPr>
              <a:t>4. What is your capacity (infrastructure and capability)?</a:t>
            </a: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8176c0d160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8176c0d160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Digitization</a:t>
            </a:r>
            <a:r>
              <a:rPr lang="en" sz="1300">
                <a:solidFill>
                  <a:schemeClr val="dk1"/>
                </a:solidFill>
              </a:rPr>
              <a:t> is taking pace for a variety of reasons including violent conflict and climate change. A study conducted in 2022 </a:t>
            </a:r>
            <a:r>
              <a:rPr lang="en" sz="1300">
                <a:solidFill>
                  <a:schemeClr val="dk1"/>
                </a:solidFill>
              </a:rPr>
              <a:t>found that, of 244 UNESCO cultural and heritage sites surveyed across the Mediterranean region, the majority are already vulnerable to the threats of man-made climate change and extreme events—and using the Intergovernmental Panel on Climate Change’s worst-case scenario for future CO2 emissions, 35 of these sites would fall under the ‘high hazard’ category, while another 12 would fall under the “extreme hazard” category. Both tangible and intangible heritage artifacts—from physical relics to oral histories—are now being captured and preserved via diverse digital tools and techniques. In addition to supporting the resilience of cultural and historical heritage, digitization can help make heritage sites and artifacts more accessible to a wider audience, ultimately enhancing the interest, activism, and political will necessary to gain greater investments in heritage preservation. They also serve as provenance records in case of theft, significantly increasing the odds of repatriation if the object is recovered.</a:t>
            </a:r>
            <a:r>
              <a:rPr lang="en" sz="1300">
                <a:solidFill>
                  <a:schemeClr val="dk1"/>
                </a:solidFill>
              </a:rPr>
              <a:t>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rgbClr val="191919"/>
                </a:solidFill>
              </a:rPr>
              <a:t>Not all digitization efforts and methodologies are created equal. </a:t>
            </a:r>
            <a:r>
              <a:rPr lang="en" sz="1300">
                <a:solidFill>
                  <a:srgbClr val="191919"/>
                </a:solidFill>
              </a:rPr>
              <a:t>Digital</a:t>
            </a:r>
            <a:r>
              <a:rPr lang="en" sz="1300">
                <a:solidFill>
                  <a:srgbClr val="191919"/>
                </a:solidFill>
              </a:rPr>
              <a:t> preservation has burst into public </a:t>
            </a:r>
            <a:r>
              <a:rPr lang="en" sz="1300">
                <a:solidFill>
                  <a:srgbClr val="191919"/>
                </a:solidFill>
              </a:rPr>
              <a:t>consciousness</a:t>
            </a:r>
            <a:r>
              <a:rPr lang="en" sz="1300">
                <a:solidFill>
                  <a:srgbClr val="191919"/>
                </a:solidFill>
              </a:rPr>
              <a:t> because it has the ability to recreate </a:t>
            </a:r>
            <a:r>
              <a:rPr lang="en" sz="1300">
                <a:solidFill>
                  <a:srgbClr val="191919"/>
                </a:solidFill>
              </a:rPr>
              <a:t>destroyed</a:t>
            </a:r>
            <a:r>
              <a:rPr lang="en" sz="1300">
                <a:solidFill>
                  <a:srgbClr val="191919"/>
                </a:solidFill>
              </a:rPr>
              <a:t> sites of </a:t>
            </a:r>
            <a:r>
              <a:rPr lang="en" sz="1300">
                <a:solidFill>
                  <a:srgbClr val="191919"/>
                </a:solidFill>
              </a:rPr>
              <a:t>heritage</a:t>
            </a:r>
            <a:r>
              <a:rPr lang="en" sz="1300">
                <a:solidFill>
                  <a:srgbClr val="191919"/>
                </a:solidFill>
              </a:rPr>
              <a:t> and endless other possibilities. One of the biggest challenges in this field is scaling up or feasibility.</a:t>
            </a:r>
            <a:r>
              <a:rPr lang="en" sz="1300">
                <a:solidFill>
                  <a:schemeClr val="dk1"/>
                </a:solidFill>
              </a:rPr>
              <a:t> Just as with physical preservation efforts, not all heritage assets can be digitized, and practitioners and community members must still make decisions about what assets to prioritize. Furthermore, when considering the sustainability of digital records, it’s important to remember that digitization does leave a carbon footprint. Heritage institutions that digitize their collections are confronted with a widely debated aspect of collection management, namely the selection of content. As not every item can be safeguarded for financial and organizational reasons.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Before we even get to digitization, workflows have to be altered and refined and the obsolescence of formats, hardware or software, must be offset with investments for restoration and storage systems. This is an expensive process. </a:t>
            </a:r>
            <a:r>
              <a:rPr lang="en" sz="1300">
                <a:solidFill>
                  <a:schemeClr val="dk1"/>
                </a:solidFill>
              </a:rPr>
              <a:t>Heritage institutions have to bear in mind that digitization will not be the solution since it is assumed that digital carriers are fragile media for two reasons: 1) they have a restricted life span or short ‘shelf life’ and 2) certain types of computer hardware and software are rapidly becoming obsolete. Going digital requires a continuous focus on new methods, infrastructure, and practices for digital content safeguarding. </a:t>
            </a:r>
            <a:endParaRPr sz="1300">
              <a:solidFill>
                <a:schemeClr val="dk1"/>
              </a:solidFill>
            </a:endParaRPr>
          </a:p>
          <a:p>
            <a:pPr indent="0" lvl="0" marL="0" rtl="0" algn="l">
              <a:spcBef>
                <a:spcPts val="0"/>
              </a:spcBef>
              <a:spcAft>
                <a:spcPts val="0"/>
              </a:spcAft>
              <a:buNone/>
            </a:pPr>
            <a:r>
              <a:t/>
            </a:r>
            <a:endParaRPr sz="1300">
              <a:solidFill>
                <a:srgbClr val="191919"/>
              </a:solidFill>
            </a:endParaRPr>
          </a:p>
          <a:p>
            <a:pPr indent="0" lvl="0" marL="0" rtl="0" algn="l">
              <a:lnSpc>
                <a:spcPct val="100000"/>
              </a:lnSpc>
              <a:spcBef>
                <a:spcPts val="0"/>
              </a:spcBef>
              <a:spcAft>
                <a:spcPts val="0"/>
              </a:spcAft>
              <a:buNone/>
            </a:pPr>
            <a:r>
              <a:rPr lang="en" sz="1300">
                <a:solidFill>
                  <a:schemeClr val="dk1"/>
                </a:solidFill>
              </a:rPr>
              <a:t>The digital revolution has fostered new epistemic values and virtues such as openness, transparency, traceability and sharing, which now sit alongside the traditional epistemic values of objectivity and accuracy. However, divisions and inequities in the infrastructures that determine access to knowledge are being reproduced in the digital realm, with even greater impact. For example, issues such as the overrepresentation of English and European languages in mass </a:t>
            </a:r>
            <a:r>
              <a:rPr lang="en" sz="1300">
                <a:solidFill>
                  <a:schemeClr val="dk1"/>
                </a:solidFill>
              </a:rPr>
              <a:t>digitisation</a:t>
            </a:r>
            <a:r>
              <a:rPr lang="en" sz="1300">
                <a:solidFill>
                  <a:schemeClr val="dk1"/>
                </a:solidFill>
              </a:rPr>
              <a:t> of cultural heritage collections mean that the rich cultural heritage of countries such as China or Japan or of the many oral knowledge treasures of indigenous cultures around the world is not feeding into the new digital knowledge base that we are building. </a:t>
            </a:r>
            <a:endParaRPr sz="13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8176c0d16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8176c0d16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Community Buy-In: </a:t>
            </a:r>
            <a:r>
              <a:rPr lang="en" sz="1300">
                <a:solidFill>
                  <a:schemeClr val="dk1"/>
                </a:solidFill>
              </a:rPr>
              <a:t>These efforts are for naught without the engagement and buy-in of local communities. We have learned that we must approach digitization with humility, and with the express commitment that community members make the ultimate determination about what is worth digitizing and how it is presented. Don’t be the British… don’t just be stealing shit. Training and empowering community members to participate in the process will provide rich cultural nuance and better metadata. This provides successful frameworks for responsible, sustainable digital heritage preservation and demonstrating the key tenet of these efforts: that they should ultimately work in service of local partners and communities.</a:t>
            </a:r>
            <a:endParaRPr b="1"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rPr b="1" lang="en" sz="1300">
                <a:solidFill>
                  <a:schemeClr val="dk1"/>
                </a:solidFill>
              </a:rPr>
              <a:t>Sustainability: </a:t>
            </a:r>
            <a:r>
              <a:rPr lang="en" sz="1300">
                <a:solidFill>
                  <a:schemeClr val="dk1"/>
                </a:solidFill>
              </a:rPr>
              <a:t>At its core, sustainability represents the practice of preserving digital heritage → our digitally created or digitized cultural and historical assets → in a way that is environmentally, economically, and socially responsible for the long term. This definition extends beyond mere digitization; it encompasses a holistic approach to ensure that future generations can access and appreciate our digital past without compromising the planet’s resources or societal well-being. Digital data is fragile, technology becomes obsolete, and energy consumption associated with digital storage and access has a considerable environmental footprint. Being sustainable involves being economically, environmentally, and socially sustainable. This includes optimizing storage, using energy efficient tech, managing the lifecycle of a project, collaborating and making sure there is awareness of the project and its fundamentals. </a:t>
            </a:r>
            <a:endParaRPr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rPr b="1" lang="en" sz="1300">
                <a:solidFill>
                  <a:schemeClr val="dk1"/>
                </a:solidFill>
              </a:rPr>
              <a:t>Ethics + Accurate Representation: </a:t>
            </a:r>
            <a:r>
              <a:rPr lang="en" sz="1300">
                <a:solidFill>
                  <a:schemeClr val="dk1"/>
                </a:solidFill>
              </a:rPr>
              <a:t>The rapid spread of the internet and mobile technologies has facilitated cross-cultural interactions, leading to the blending of cultural values and practices on a global scale. This is where we need to be careful because while it fosters cultural enrichment and connectivity, it also poses risks to cultural diversity and equity. The material should be ethically sourced with permissions and have accurate descriptions and representations of culture and identity present in the metadata.</a:t>
            </a:r>
            <a:endParaRPr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rPr b="1" lang="en" sz="1300">
                <a:solidFill>
                  <a:schemeClr val="dk1"/>
                </a:solidFill>
              </a:rPr>
              <a:t>Access: </a:t>
            </a:r>
            <a:r>
              <a:rPr lang="en" sz="1300">
                <a:solidFill>
                  <a:schemeClr val="dk1"/>
                </a:solidFill>
              </a:rPr>
              <a:t>When we say “access,” we me access to the digitized materials and associated metadata by the public (whether that be me you, the greater academic community and beyond). When we say “access” we mean a publicly accessible website or page that allows people to interact with the data. Evidence suggests that the more people are exposed to other cultures through digital technologies, the more open they become to other cultures and other social groups. Accessibility matters on a socio-cultural level as well as a socio-economic level.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en" sz="1300">
                <a:solidFill>
                  <a:schemeClr val="dk1"/>
                </a:solidFill>
              </a:rPr>
              <a:t>Selection Strategies: </a:t>
            </a:r>
            <a:r>
              <a:rPr lang="en" sz="1300">
                <a:solidFill>
                  <a:schemeClr val="dk1"/>
                </a:solidFill>
              </a:rPr>
              <a:t>UNESCO advocates for</a:t>
            </a:r>
            <a:r>
              <a:rPr b="1" lang="en" sz="1300">
                <a:solidFill>
                  <a:schemeClr val="dk1"/>
                </a:solidFill>
              </a:rPr>
              <a:t> </a:t>
            </a:r>
            <a:r>
              <a:rPr lang="en" sz="1300">
                <a:solidFill>
                  <a:schemeClr val="dk1"/>
                </a:solidFill>
              </a:rPr>
              <a:t>individual libraries, archives, and museums to select, identify, and prioritize digital heritage   before it is lost. Existing institutional missions, mandates, and collection development policies for physical  collections, in most cases, will  provide the starting point and essential guidance for assessing and selecting digital heritage. An institution should answer these questions by evaluating  the relative significance of the digital heritage to its mandate and public; by assessing its sustainability, that is, its capacity to preserve it for long - term access and use; and by considering  its availability in other heritage institutions, that is, its prospects for preservation elsewhere, and what is the most appropriate institution to preserve it.</a:t>
            </a:r>
            <a:endParaRPr sz="13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8176c0d160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8176c0d16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91919"/>
                </a:solidFill>
              </a:rPr>
              <a:t>With the advent of the information society and the digital age, the dissemination of cultural heritage is gradually moving away from the traditional face-to-face embodied presence toward digital communication that transcends the limits of space and time. Our visual experience has also shifted from the traditional creation and reception of visual images to the invention and immersion in new worlds of spectacle.</a:t>
            </a:r>
            <a:endParaRPr sz="1300">
              <a:solidFill>
                <a:srgbClr val="191919"/>
              </a:solidFill>
            </a:endParaRPr>
          </a:p>
          <a:p>
            <a:pPr indent="0" lvl="0" marL="0" rtl="0" algn="l">
              <a:spcBef>
                <a:spcPts val="0"/>
              </a:spcBef>
              <a:spcAft>
                <a:spcPts val="0"/>
              </a:spcAft>
              <a:buNone/>
            </a:pPr>
            <a:r>
              <a:t/>
            </a:r>
            <a:endParaRPr sz="1300">
              <a:solidFill>
                <a:srgbClr val="191919"/>
              </a:solidFill>
            </a:endParaRPr>
          </a:p>
          <a:p>
            <a:pPr indent="0" lvl="0" marL="0" rtl="0" algn="l">
              <a:spcBef>
                <a:spcPts val="0"/>
              </a:spcBef>
              <a:spcAft>
                <a:spcPts val="0"/>
              </a:spcAft>
              <a:buNone/>
            </a:pPr>
            <a:r>
              <a:rPr lang="en" sz="1300">
                <a:solidFill>
                  <a:srgbClr val="1F1F1F"/>
                </a:solidFill>
              </a:rPr>
              <a:t>The modernization of visual media technology has led to the modernization of visual concepts. With the advent of the information society and the digital age, our visual experience has changed from the traditional acceptance of visual images to immersion in a new spectacle world. “VR” is a new visual derivative of traditional media. On the one hand, it includes the genes of traditional visual media, and on the other hand, it contains the materialization of new visual media and the characteristics of visual media that change from old to new. With the help of digital information technology, people's visual imagination and space exploration scope have been greatly expanded. </a:t>
            </a:r>
            <a:endParaRPr sz="1400">
              <a:solidFill>
                <a:srgbClr val="19191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83de3b39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83de3b39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91919"/>
              </a:buClr>
              <a:buSzPts val="1400"/>
              <a:buChar char="-"/>
            </a:pPr>
            <a:r>
              <a:rPr lang="en" sz="1300">
                <a:solidFill>
                  <a:srgbClr val="191919"/>
                </a:solidFill>
              </a:rPr>
              <a:t>Two different things, both relevant for digital cultural heritage work </a:t>
            </a:r>
            <a:r>
              <a:rPr lang="en" sz="1300">
                <a:solidFill>
                  <a:srgbClr val="191919"/>
                </a:solidFill>
              </a:rPr>
              <a:t>especially</a:t>
            </a:r>
            <a:r>
              <a:rPr lang="en" sz="1300">
                <a:solidFill>
                  <a:srgbClr val="191919"/>
                </a:solidFill>
              </a:rPr>
              <a:t> since there is so much digitization and archive work going on by CHI fellows</a:t>
            </a:r>
            <a:endParaRPr sz="1300">
              <a:solidFill>
                <a:srgbClr val="191919"/>
              </a:solidFill>
            </a:endParaRPr>
          </a:p>
          <a:p>
            <a:pPr indent="0" lvl="0" marL="0" rtl="0" algn="l">
              <a:spcBef>
                <a:spcPts val="0"/>
              </a:spcBef>
              <a:spcAft>
                <a:spcPts val="0"/>
              </a:spcAft>
              <a:buNone/>
            </a:pPr>
            <a:r>
              <a:rPr lang="en" sz="1300">
                <a:solidFill>
                  <a:srgbClr val="191919"/>
                </a:solidFill>
              </a:rPr>
              <a:t>Copyright is who owns it</a:t>
            </a:r>
            <a:endParaRPr sz="1300">
              <a:solidFill>
                <a:srgbClr val="191919"/>
              </a:solidFill>
            </a:endParaRPr>
          </a:p>
          <a:p>
            <a:pPr indent="-311150" lvl="0" marL="457200" rtl="0" algn="l">
              <a:spcBef>
                <a:spcPts val="0"/>
              </a:spcBef>
              <a:spcAft>
                <a:spcPts val="0"/>
              </a:spcAft>
              <a:buClr>
                <a:srgbClr val="191919"/>
              </a:buClr>
              <a:buSzPts val="1300"/>
              <a:buChar char="-"/>
            </a:pPr>
            <a:r>
              <a:rPr lang="en" sz="1300">
                <a:solidFill>
                  <a:srgbClr val="191919"/>
                </a:solidFill>
              </a:rPr>
              <a:t>Section 102 of us copyright law dictates what subject matter is </a:t>
            </a:r>
            <a:r>
              <a:rPr lang="en" sz="1300">
                <a:solidFill>
                  <a:srgbClr val="191919"/>
                </a:solidFill>
              </a:rPr>
              <a:t>eligible to copyright. Note that this works of tangible expression, but NOT the idea itself</a:t>
            </a:r>
            <a:endParaRPr sz="1300">
              <a:solidFill>
                <a:srgbClr val="191919"/>
              </a:solidFill>
            </a:endParaRPr>
          </a:p>
          <a:p>
            <a:pPr indent="-311150" lvl="0" marL="457200" rtl="0" algn="l">
              <a:spcBef>
                <a:spcPts val="0"/>
              </a:spcBef>
              <a:spcAft>
                <a:spcPts val="0"/>
              </a:spcAft>
              <a:buClr>
                <a:srgbClr val="191919"/>
              </a:buClr>
              <a:buSzPts val="1300"/>
              <a:buChar char="-"/>
            </a:pPr>
            <a:r>
              <a:rPr lang="en" sz="1300">
                <a:solidFill>
                  <a:srgbClr val="191919"/>
                </a:solidFill>
              </a:rPr>
              <a:t>Section 106 details the rights are to controlling work </a:t>
            </a:r>
            <a:endParaRPr sz="1300">
              <a:solidFill>
                <a:srgbClr val="191919"/>
              </a:solidFill>
            </a:endParaRPr>
          </a:p>
          <a:p>
            <a:pPr indent="0" lvl="0" marL="0" rtl="0" algn="l">
              <a:spcBef>
                <a:spcPts val="0"/>
              </a:spcBef>
              <a:spcAft>
                <a:spcPts val="0"/>
              </a:spcAft>
              <a:buNone/>
            </a:pPr>
            <a:r>
              <a:t/>
            </a:r>
            <a:endParaRPr sz="1300">
              <a:solidFill>
                <a:srgbClr val="191919"/>
              </a:solidFill>
            </a:endParaRPr>
          </a:p>
          <a:p>
            <a:pPr indent="0" lvl="0" marL="0" rtl="0" algn="l">
              <a:spcBef>
                <a:spcPts val="0"/>
              </a:spcBef>
              <a:spcAft>
                <a:spcPts val="0"/>
              </a:spcAft>
              <a:buNone/>
            </a:pPr>
            <a:r>
              <a:rPr lang="en" sz="1300">
                <a:solidFill>
                  <a:srgbClr val="191919"/>
                </a:solidFill>
              </a:rPr>
              <a:t>Licensing is how it can be used </a:t>
            </a:r>
            <a:endParaRPr sz="1200">
              <a:solidFill>
                <a:srgbClr val="FFFFFF"/>
              </a:solidFill>
            </a:endParaRPr>
          </a:p>
          <a:p>
            <a:pPr indent="-311150" lvl="1" marL="914400" rtl="0" algn="l">
              <a:spcBef>
                <a:spcPts val="0"/>
              </a:spcBef>
              <a:spcAft>
                <a:spcPts val="0"/>
              </a:spcAft>
              <a:buClr>
                <a:srgbClr val="191919"/>
              </a:buClr>
              <a:buSzPts val="1300"/>
              <a:buChar char="-"/>
            </a:pPr>
            <a:r>
              <a:rPr lang="en" sz="1300">
                <a:solidFill>
                  <a:srgbClr val="191919"/>
                </a:solidFill>
              </a:rPr>
              <a:t>If licensing allows you to use a thing and you create metadata - you own the metadata (which also means you need to decide how to share that)</a:t>
            </a:r>
            <a:endParaRPr sz="1300">
              <a:solidFill>
                <a:srgbClr val="191919"/>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83de3b396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83de3b396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principle of fair use allows certain uses of copyrighted material without requiring the user to get the permission of the copyright holder. Quoting or reproducing small amounts of an author’s or artist’s work in order to review or criticize it or to illustrate the user’s own argument are examples of fair use.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Factors in Determining Fair Use (in the US)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-Nature of the use of copyrighted material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-Nature of the copyrighted work</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proportion of the copyrighted work being used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effect of the use on the commercial value of the work being quoted or reproduced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Use is probably fair if:</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-Unlicensed use transforms the copyrighted material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reproduced part of the work is used in an education setting with no monetary gain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-Material is used in a appropriate way (meaning is not distorted, source is cited, its important to the users argument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-Only a small portion of the copyrighted work is reproduced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-Use is reasonable according to the standards of the field</a:t>
            </a:r>
            <a:endParaRPr sz="1200">
              <a:solidFill>
                <a:schemeClr val="dk1"/>
              </a:solidFill>
            </a:endParaRPr>
          </a:p>
          <a:p>
            <a:pPr indent="0" lvl="0" marL="0" rtl="0" algn="l">
              <a:spcBef>
                <a:spcPts val="0"/>
              </a:spcBef>
              <a:spcAft>
                <a:spcPts val="0"/>
              </a:spcAft>
              <a:buNone/>
            </a:pPr>
            <a:r>
              <a:t/>
            </a:r>
            <a:endParaRPr sz="1300">
              <a:solidFill>
                <a:srgbClr val="191919"/>
              </a:solidFill>
            </a:endParaRPr>
          </a:p>
          <a:p>
            <a:pPr indent="0" lvl="0" marL="0" rtl="0" algn="l">
              <a:spcBef>
                <a:spcPts val="0"/>
              </a:spcBef>
              <a:spcAft>
                <a:spcPts val="0"/>
              </a:spcAft>
              <a:buNone/>
            </a:pPr>
            <a:r>
              <a:rPr lang="en" sz="1300">
                <a:solidFill>
                  <a:srgbClr val="191919"/>
                </a:solidFill>
              </a:rPr>
              <a:t>-Section 108 of the Copyright law also outlines specific provisions for libraries and archives for replicating/using materials</a:t>
            </a:r>
            <a:endParaRPr sz="1300">
              <a:solidFill>
                <a:srgbClr val="191919"/>
              </a:solidFill>
            </a:endParaRPr>
          </a:p>
          <a:p>
            <a:pPr indent="0" lvl="0" marL="0" rtl="0" algn="l">
              <a:spcBef>
                <a:spcPts val="0"/>
              </a:spcBef>
              <a:spcAft>
                <a:spcPts val="0"/>
              </a:spcAft>
              <a:buNone/>
            </a:pPr>
            <a:r>
              <a:rPr lang="en" sz="1300">
                <a:solidFill>
                  <a:srgbClr val="191919"/>
                </a:solidFill>
              </a:rPr>
              <a:t>- However this was written in the 1970s and its very complex based on the type of institution and use, and isnt </a:t>
            </a:r>
            <a:r>
              <a:rPr lang="en" sz="1300">
                <a:solidFill>
                  <a:srgbClr val="191919"/>
                </a:solidFill>
              </a:rPr>
              <a:t>really</a:t>
            </a:r>
            <a:r>
              <a:rPr lang="en" sz="1300">
                <a:solidFill>
                  <a:srgbClr val="191919"/>
                </a:solidFill>
              </a:rPr>
              <a:t> applicable directly to digital works further complicating matters</a:t>
            </a:r>
            <a:endParaRPr sz="1300">
              <a:solidFill>
                <a:srgbClr val="19191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83de3b396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83de3b396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Public domain are works that are not protected by copyright law (e.g., expired copyright, its not copyrightable, or is put into the public domain by its creator)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Not unpublished works heading into public domain are often more complicated that unpublished works (e.g., death starts the clock so something created more than 70 years ago, but the indiv died 30 years ago)</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Also sound copyright is incredibly complicated (https://www.recordingcopyright.org/pdf/AMuscop_fnl.pdf)</a:t>
            </a:r>
            <a:endParaRPr sz="1200">
              <a:solidFill>
                <a:schemeClr val="dk1"/>
              </a:solidFill>
            </a:endParaRPr>
          </a:p>
          <a:p>
            <a:pPr indent="0" lvl="0" marL="127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-https://msupress.org/author-information/current-authors/permissions/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-https://aupresses.org/permissions-faq/</a:t>
            </a:r>
            <a:endParaRPr sz="1200">
              <a:solidFill>
                <a:schemeClr val="dk1"/>
              </a:solidFill>
            </a:endParaRPr>
          </a:p>
          <a:p>
            <a:pPr indent="0" lvl="0" marL="0" rtl="0" algn="l">
              <a:spcBef>
                <a:spcPts val="0"/>
              </a:spcBef>
              <a:spcAft>
                <a:spcPts val="0"/>
              </a:spcAft>
              <a:buNone/>
            </a:pPr>
            <a:r>
              <a:t/>
            </a:r>
            <a:endParaRPr sz="1300">
              <a:solidFill>
                <a:srgbClr val="19191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83de3b39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83de3b39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191919"/>
              </a:buClr>
              <a:buSzPts val="1400"/>
              <a:buChar char="-"/>
            </a:pPr>
            <a:r>
              <a:rPr lang="en" sz="1400">
                <a:solidFill>
                  <a:srgbClr val="191919"/>
                </a:solidFill>
              </a:rPr>
              <a:t>Probably the easiest </a:t>
            </a:r>
            <a:r>
              <a:rPr lang="en" sz="1400">
                <a:solidFill>
                  <a:srgbClr val="191919"/>
                </a:solidFill>
              </a:rPr>
              <a:t>material</a:t>
            </a:r>
            <a:r>
              <a:rPr lang="en" sz="1400">
                <a:solidFill>
                  <a:srgbClr val="191919"/>
                </a:solidFill>
              </a:rPr>
              <a:t> to figure out useability are things under creative commons</a:t>
            </a:r>
            <a:endParaRPr sz="1400">
              <a:solidFill>
                <a:srgbClr val="191919"/>
              </a:solidFill>
            </a:endParaRPr>
          </a:p>
          <a:p>
            <a:pPr indent="-317500" lvl="0" marL="457200" rtl="0" algn="l">
              <a:spcBef>
                <a:spcPts val="0"/>
              </a:spcBef>
              <a:spcAft>
                <a:spcPts val="0"/>
              </a:spcAft>
              <a:buClr>
                <a:srgbClr val="191919"/>
              </a:buClr>
              <a:buSzPts val="1400"/>
              <a:buChar char="-"/>
            </a:pPr>
            <a:r>
              <a:rPr lang="en" sz="1400">
                <a:solidFill>
                  <a:srgbClr val="191919"/>
                </a:solidFill>
              </a:rPr>
              <a:t>Generally need to provide attribution </a:t>
            </a:r>
            <a:endParaRPr sz="1400">
              <a:solidFill>
                <a:srgbClr val="191919"/>
              </a:solidFill>
            </a:endParaRPr>
          </a:p>
          <a:p>
            <a:pPr indent="-317500" lvl="0" marL="457200" rtl="0" algn="l">
              <a:spcBef>
                <a:spcPts val="0"/>
              </a:spcBef>
              <a:spcAft>
                <a:spcPts val="0"/>
              </a:spcAft>
              <a:buClr>
                <a:srgbClr val="191919"/>
              </a:buClr>
              <a:buSzPts val="1400"/>
              <a:buChar char="-"/>
            </a:pPr>
            <a:r>
              <a:t/>
            </a:r>
            <a:endParaRPr sz="1400">
              <a:solidFill>
                <a:srgbClr val="19191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0" name="Google Shape;10;p2"/>
          <p:cNvSpPr txBox="1"/>
          <p:nvPr>
            <p:ph type="ctrTitle"/>
          </p:nvPr>
        </p:nvSpPr>
        <p:spPr>
          <a:xfrm>
            <a:off x="713225" y="1432275"/>
            <a:ext cx="4646400" cy="16101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51" y="3235425"/>
            <a:ext cx="46464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ph idx="2" type="pic"/>
          </p:nvPr>
        </p:nvSpPr>
        <p:spPr>
          <a:xfrm>
            <a:off x="535962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grpSp>
        <p:nvGrpSpPr>
          <p:cNvPr id="13" name="Google Shape;13;p2"/>
          <p:cNvGrpSpPr/>
          <p:nvPr/>
        </p:nvGrpSpPr>
        <p:grpSpPr>
          <a:xfrm>
            <a:off x="-3321826" y="-3902865"/>
            <a:ext cx="11422156" cy="13366291"/>
            <a:chOff x="-3321826" y="-3902865"/>
            <a:chExt cx="11422156" cy="13366291"/>
          </a:xfrm>
        </p:grpSpPr>
        <p:pic>
          <p:nvPicPr>
            <p:cNvPr id="14" name="Google Shape;14;p2"/>
            <p:cNvPicPr preferRelativeResize="0"/>
            <p:nvPr/>
          </p:nvPicPr>
          <p:blipFill>
            <a:blip r:embed="rId3">
              <a:alphaModFix/>
            </a:blip>
            <a:stretch>
              <a:fillRect/>
            </a:stretch>
          </p:blipFill>
          <p:spPr>
            <a:xfrm>
              <a:off x="521854" y="-3902865"/>
              <a:ext cx="7578476" cy="6477326"/>
            </a:xfrm>
            <a:prstGeom prst="rect">
              <a:avLst/>
            </a:prstGeom>
            <a:noFill/>
            <a:ln>
              <a:noFill/>
            </a:ln>
          </p:spPr>
        </p:pic>
        <p:pic>
          <p:nvPicPr>
            <p:cNvPr id="15" name="Google Shape;15;p2"/>
            <p:cNvPicPr preferRelativeResize="0"/>
            <p:nvPr/>
          </p:nvPicPr>
          <p:blipFill>
            <a:blip r:embed="rId3">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pic>
        <p:nvPicPr>
          <p:cNvPr id="68" name="Google Shape;68;p11"/>
          <p:cNvPicPr preferRelativeResize="0"/>
          <p:nvPr/>
        </p:nvPicPr>
        <p:blipFill>
          <a:blip r:embed="rId2">
            <a:alphaModFix/>
          </a:blip>
          <a:stretch>
            <a:fillRect/>
          </a:stretch>
        </p:blipFill>
        <p:spPr>
          <a:xfrm>
            <a:off x="-25" y="0"/>
            <a:ext cx="9144003" cy="5143501"/>
          </a:xfrm>
          <a:prstGeom prst="rect">
            <a:avLst/>
          </a:prstGeom>
          <a:noFill/>
          <a:ln>
            <a:noFill/>
          </a:ln>
        </p:spPr>
      </p:pic>
      <p:sp>
        <p:nvSpPr>
          <p:cNvPr id="69" name="Google Shape;69;p11"/>
          <p:cNvSpPr txBox="1"/>
          <p:nvPr>
            <p:ph hasCustomPrompt="1" type="title"/>
          </p:nvPr>
        </p:nvSpPr>
        <p:spPr>
          <a:xfrm>
            <a:off x="1284000" y="1589500"/>
            <a:ext cx="6576000" cy="1182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p:nvPr>
            <p:ph idx="1" type="subTitle"/>
          </p:nvPr>
        </p:nvSpPr>
        <p:spPr>
          <a:xfrm>
            <a:off x="1284000" y="3101600"/>
            <a:ext cx="6576000" cy="45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1" name="Google Shape;71;p11"/>
          <p:cNvGrpSpPr/>
          <p:nvPr/>
        </p:nvGrpSpPr>
        <p:grpSpPr>
          <a:xfrm>
            <a:off x="1" y="0"/>
            <a:ext cx="9143999" cy="5143501"/>
            <a:chOff x="1" y="0"/>
            <a:chExt cx="9143999" cy="5143501"/>
          </a:xfrm>
        </p:grpSpPr>
        <p:pic>
          <p:nvPicPr>
            <p:cNvPr id="72" name="Google Shape;72;p11"/>
            <p:cNvPicPr preferRelativeResize="0"/>
            <p:nvPr/>
          </p:nvPicPr>
          <p:blipFill rotWithShape="1">
            <a:blip r:embed="rId3">
              <a:alphaModFix/>
            </a:blip>
            <a:srcRect b="51446" l="14795" r="50571" t="7093"/>
            <a:stretch/>
          </p:blipFill>
          <p:spPr>
            <a:xfrm flipH="1">
              <a:off x="1" y="2458075"/>
              <a:ext cx="2624649" cy="2685426"/>
            </a:xfrm>
            <a:prstGeom prst="rect">
              <a:avLst/>
            </a:prstGeom>
            <a:noFill/>
            <a:ln>
              <a:noFill/>
            </a:ln>
          </p:spPr>
        </p:pic>
        <p:pic>
          <p:nvPicPr>
            <p:cNvPr id="73" name="Google Shape;73;p11"/>
            <p:cNvPicPr preferRelativeResize="0"/>
            <p:nvPr/>
          </p:nvPicPr>
          <p:blipFill rotWithShape="1">
            <a:blip r:embed="rId3">
              <a:alphaModFix/>
            </a:blip>
            <a:srcRect b="1231" l="42865" r="22501" t="57309"/>
            <a:stretch/>
          </p:blipFill>
          <p:spPr>
            <a:xfrm flipH="1">
              <a:off x="6519351" y="0"/>
              <a:ext cx="2624649" cy="268542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5" name="Shape 75"/>
        <p:cNvGrpSpPr/>
        <p:nvPr/>
      </p:nvGrpSpPr>
      <p:grpSpPr>
        <a:xfrm>
          <a:off x="0" y="0"/>
          <a:ext cx="0" cy="0"/>
          <a:chOff x="0" y="0"/>
          <a:chExt cx="0" cy="0"/>
        </a:xfrm>
      </p:grpSpPr>
      <p:pic>
        <p:nvPicPr>
          <p:cNvPr id="76" name="Google Shape;76;p13"/>
          <p:cNvPicPr preferRelativeResize="0"/>
          <p:nvPr/>
        </p:nvPicPr>
        <p:blipFill>
          <a:blip r:embed="rId2">
            <a:alphaModFix/>
          </a:blip>
          <a:stretch>
            <a:fillRect/>
          </a:stretch>
        </p:blipFill>
        <p:spPr>
          <a:xfrm>
            <a:off x="-25" y="0"/>
            <a:ext cx="9144003" cy="5143501"/>
          </a:xfrm>
          <a:prstGeom prst="rect">
            <a:avLst/>
          </a:prstGeom>
          <a:noFill/>
          <a:ln>
            <a:noFill/>
          </a:ln>
        </p:spPr>
      </p:pic>
      <p:pic>
        <p:nvPicPr>
          <p:cNvPr id="77" name="Google Shape;77;p13"/>
          <p:cNvPicPr preferRelativeResize="0"/>
          <p:nvPr/>
        </p:nvPicPr>
        <p:blipFill rotWithShape="1">
          <a:blip r:embed="rId3">
            <a:alphaModFix/>
          </a:blip>
          <a:srcRect b="7881" l="11080" r="56067" t="57609"/>
          <a:stretch/>
        </p:blipFill>
        <p:spPr>
          <a:xfrm flipH="1">
            <a:off x="-1" y="0"/>
            <a:ext cx="2489601" cy="2235224"/>
          </a:xfrm>
          <a:prstGeom prst="rect">
            <a:avLst/>
          </a:prstGeom>
          <a:noFill/>
          <a:ln>
            <a:noFill/>
          </a:ln>
        </p:spPr>
      </p:pic>
      <p:sp>
        <p:nvSpPr>
          <p:cNvPr id="78" name="Google Shape;7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13"/>
          <p:cNvSpPr txBox="1"/>
          <p:nvPr>
            <p:ph hasCustomPrompt="1" idx="2" type="title"/>
          </p:nvPr>
        </p:nvSpPr>
        <p:spPr>
          <a:xfrm>
            <a:off x="1505400" y="1321327"/>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hasCustomPrompt="1" idx="3" type="title"/>
          </p:nvPr>
        </p:nvSpPr>
        <p:spPr>
          <a:xfrm>
            <a:off x="1505400" y="2994153"/>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4" type="title"/>
          </p:nvPr>
        </p:nvSpPr>
        <p:spPr>
          <a:xfrm>
            <a:off x="4204671" y="1321327"/>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5" type="title"/>
          </p:nvPr>
        </p:nvSpPr>
        <p:spPr>
          <a:xfrm>
            <a:off x="4204671" y="2994153"/>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6" type="title"/>
          </p:nvPr>
        </p:nvSpPr>
        <p:spPr>
          <a:xfrm>
            <a:off x="6903949" y="1321327"/>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7" type="title"/>
          </p:nvPr>
        </p:nvSpPr>
        <p:spPr>
          <a:xfrm>
            <a:off x="6903949" y="2994153"/>
            <a:ext cx="734700" cy="630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idx="1" type="subTitle"/>
          </p:nvPr>
        </p:nvSpPr>
        <p:spPr>
          <a:xfrm>
            <a:off x="720000" y="2092297"/>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
        <p:nvSpPr>
          <p:cNvPr id="86" name="Google Shape;86;p13"/>
          <p:cNvSpPr txBox="1"/>
          <p:nvPr>
            <p:ph idx="8" type="subTitle"/>
          </p:nvPr>
        </p:nvSpPr>
        <p:spPr>
          <a:xfrm>
            <a:off x="3419271" y="2092297"/>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
        <p:nvSpPr>
          <p:cNvPr id="87" name="Google Shape;87;p13"/>
          <p:cNvSpPr txBox="1"/>
          <p:nvPr>
            <p:ph idx="9" type="subTitle"/>
          </p:nvPr>
        </p:nvSpPr>
        <p:spPr>
          <a:xfrm>
            <a:off x="6118549" y="2092297"/>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
        <p:nvSpPr>
          <p:cNvPr id="88" name="Google Shape;88;p13"/>
          <p:cNvSpPr txBox="1"/>
          <p:nvPr>
            <p:ph idx="13" type="subTitle"/>
          </p:nvPr>
        </p:nvSpPr>
        <p:spPr>
          <a:xfrm>
            <a:off x="720000" y="376523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
        <p:nvSpPr>
          <p:cNvPr id="89" name="Google Shape;89;p13"/>
          <p:cNvSpPr txBox="1"/>
          <p:nvPr>
            <p:ph idx="14" type="subTitle"/>
          </p:nvPr>
        </p:nvSpPr>
        <p:spPr>
          <a:xfrm>
            <a:off x="3419271" y="376523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
        <p:nvSpPr>
          <p:cNvPr id="90" name="Google Shape;90;p13"/>
          <p:cNvSpPr txBox="1"/>
          <p:nvPr>
            <p:ph idx="15" type="subTitle"/>
          </p:nvPr>
        </p:nvSpPr>
        <p:spPr>
          <a:xfrm>
            <a:off x="6118549" y="376523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Figtree"/>
              <a:buNone/>
              <a:defRPr b="1" sz="2200">
                <a:latin typeface="Figtree"/>
                <a:ea typeface="Figtree"/>
                <a:cs typeface="Figtree"/>
                <a:sym typeface="Figtree"/>
              </a:defRPr>
            </a:lvl1pPr>
            <a:lvl2pPr lvl="1" rtl="0">
              <a:lnSpc>
                <a:spcPct val="100000"/>
              </a:lnSpc>
              <a:spcBef>
                <a:spcPts val="0"/>
              </a:spcBef>
              <a:spcAft>
                <a:spcPts val="0"/>
              </a:spcAft>
              <a:buSzPts val="2400"/>
              <a:buFont typeface="Figtree"/>
              <a:buNone/>
              <a:defRPr sz="2400">
                <a:latin typeface="Figtree"/>
                <a:ea typeface="Figtree"/>
                <a:cs typeface="Figtree"/>
                <a:sym typeface="Figtree"/>
              </a:defRPr>
            </a:lvl2pPr>
            <a:lvl3pPr lvl="2" rtl="0">
              <a:lnSpc>
                <a:spcPct val="100000"/>
              </a:lnSpc>
              <a:spcBef>
                <a:spcPts val="0"/>
              </a:spcBef>
              <a:spcAft>
                <a:spcPts val="0"/>
              </a:spcAft>
              <a:buSzPts val="2400"/>
              <a:buFont typeface="Figtree"/>
              <a:buNone/>
              <a:defRPr sz="2400">
                <a:latin typeface="Figtree"/>
                <a:ea typeface="Figtree"/>
                <a:cs typeface="Figtree"/>
                <a:sym typeface="Figtree"/>
              </a:defRPr>
            </a:lvl3pPr>
            <a:lvl4pPr lvl="3" rtl="0">
              <a:lnSpc>
                <a:spcPct val="100000"/>
              </a:lnSpc>
              <a:spcBef>
                <a:spcPts val="0"/>
              </a:spcBef>
              <a:spcAft>
                <a:spcPts val="0"/>
              </a:spcAft>
              <a:buSzPts val="2400"/>
              <a:buFont typeface="Figtree"/>
              <a:buNone/>
              <a:defRPr sz="2400">
                <a:latin typeface="Figtree"/>
                <a:ea typeface="Figtree"/>
                <a:cs typeface="Figtree"/>
                <a:sym typeface="Figtree"/>
              </a:defRPr>
            </a:lvl4pPr>
            <a:lvl5pPr lvl="4" rtl="0">
              <a:lnSpc>
                <a:spcPct val="100000"/>
              </a:lnSpc>
              <a:spcBef>
                <a:spcPts val="0"/>
              </a:spcBef>
              <a:spcAft>
                <a:spcPts val="0"/>
              </a:spcAft>
              <a:buSzPts val="2400"/>
              <a:buFont typeface="Figtree"/>
              <a:buNone/>
              <a:defRPr sz="2400">
                <a:latin typeface="Figtree"/>
                <a:ea typeface="Figtree"/>
                <a:cs typeface="Figtree"/>
                <a:sym typeface="Figtree"/>
              </a:defRPr>
            </a:lvl5pPr>
            <a:lvl6pPr lvl="5" rtl="0">
              <a:lnSpc>
                <a:spcPct val="100000"/>
              </a:lnSpc>
              <a:spcBef>
                <a:spcPts val="0"/>
              </a:spcBef>
              <a:spcAft>
                <a:spcPts val="0"/>
              </a:spcAft>
              <a:buSzPts val="2400"/>
              <a:buFont typeface="Figtree"/>
              <a:buNone/>
              <a:defRPr sz="2400">
                <a:latin typeface="Figtree"/>
                <a:ea typeface="Figtree"/>
                <a:cs typeface="Figtree"/>
                <a:sym typeface="Figtree"/>
              </a:defRPr>
            </a:lvl6pPr>
            <a:lvl7pPr lvl="6" rtl="0">
              <a:lnSpc>
                <a:spcPct val="100000"/>
              </a:lnSpc>
              <a:spcBef>
                <a:spcPts val="0"/>
              </a:spcBef>
              <a:spcAft>
                <a:spcPts val="0"/>
              </a:spcAft>
              <a:buSzPts val="2400"/>
              <a:buFont typeface="Figtree"/>
              <a:buNone/>
              <a:defRPr sz="2400">
                <a:latin typeface="Figtree"/>
                <a:ea typeface="Figtree"/>
                <a:cs typeface="Figtree"/>
                <a:sym typeface="Figtree"/>
              </a:defRPr>
            </a:lvl7pPr>
            <a:lvl8pPr lvl="7" rtl="0">
              <a:lnSpc>
                <a:spcPct val="100000"/>
              </a:lnSpc>
              <a:spcBef>
                <a:spcPts val="0"/>
              </a:spcBef>
              <a:spcAft>
                <a:spcPts val="0"/>
              </a:spcAft>
              <a:buSzPts val="2400"/>
              <a:buFont typeface="Figtree"/>
              <a:buNone/>
              <a:defRPr sz="2400">
                <a:latin typeface="Figtree"/>
                <a:ea typeface="Figtree"/>
                <a:cs typeface="Figtree"/>
                <a:sym typeface="Figtree"/>
              </a:defRPr>
            </a:lvl8pPr>
            <a:lvl9pPr lvl="8" rtl="0">
              <a:lnSpc>
                <a:spcPct val="100000"/>
              </a:lnSpc>
              <a:spcBef>
                <a:spcPts val="0"/>
              </a:spcBef>
              <a:spcAft>
                <a:spcPts val="0"/>
              </a:spcAft>
              <a:buSzPts val="2400"/>
              <a:buFont typeface="Figtree"/>
              <a:buNone/>
              <a:defRPr sz="2400">
                <a:latin typeface="Figtree"/>
                <a:ea typeface="Figtree"/>
                <a:cs typeface="Figtree"/>
                <a:sym typeface="Figtre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1" name="Shape 91"/>
        <p:cNvGrpSpPr/>
        <p:nvPr/>
      </p:nvGrpSpPr>
      <p:grpSpPr>
        <a:xfrm>
          <a:off x="0" y="0"/>
          <a:ext cx="0" cy="0"/>
          <a:chOff x="0" y="0"/>
          <a:chExt cx="0" cy="0"/>
        </a:xfrm>
      </p:grpSpPr>
      <p:pic>
        <p:nvPicPr>
          <p:cNvPr id="92" name="Google Shape;92;p14"/>
          <p:cNvPicPr preferRelativeResize="0"/>
          <p:nvPr/>
        </p:nvPicPr>
        <p:blipFill>
          <a:blip r:embed="rId2">
            <a:alphaModFix/>
          </a:blip>
          <a:stretch>
            <a:fillRect/>
          </a:stretch>
        </p:blipFill>
        <p:spPr>
          <a:xfrm>
            <a:off x="-25" y="0"/>
            <a:ext cx="9144003" cy="5143501"/>
          </a:xfrm>
          <a:prstGeom prst="rect">
            <a:avLst/>
          </a:prstGeom>
          <a:noFill/>
          <a:ln>
            <a:noFill/>
          </a:ln>
        </p:spPr>
      </p:pic>
      <p:sp>
        <p:nvSpPr>
          <p:cNvPr id="93" name="Google Shape;93;p14"/>
          <p:cNvSpPr txBox="1"/>
          <p:nvPr>
            <p:ph type="title"/>
          </p:nvPr>
        </p:nvSpPr>
        <p:spPr>
          <a:xfrm>
            <a:off x="3017250" y="3154838"/>
            <a:ext cx="3109500" cy="5115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4" name="Google Shape;94;p14"/>
          <p:cNvSpPr txBox="1"/>
          <p:nvPr>
            <p:ph idx="1" type="subTitle"/>
          </p:nvPr>
        </p:nvSpPr>
        <p:spPr>
          <a:xfrm>
            <a:off x="1145850" y="1477163"/>
            <a:ext cx="6852300" cy="156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95" name="Google Shape;95;p14"/>
          <p:cNvGrpSpPr/>
          <p:nvPr/>
        </p:nvGrpSpPr>
        <p:grpSpPr>
          <a:xfrm>
            <a:off x="0" y="0"/>
            <a:ext cx="9144000" cy="5143501"/>
            <a:chOff x="0" y="0"/>
            <a:chExt cx="9144000" cy="5143501"/>
          </a:xfrm>
        </p:grpSpPr>
        <p:pic>
          <p:nvPicPr>
            <p:cNvPr id="96" name="Google Shape;96;p14"/>
            <p:cNvPicPr preferRelativeResize="0"/>
            <p:nvPr/>
          </p:nvPicPr>
          <p:blipFill rotWithShape="1">
            <a:blip r:embed="rId3">
              <a:alphaModFix/>
            </a:blip>
            <a:srcRect b="61006" l="10338" r="56810" t="7821"/>
            <a:stretch/>
          </p:blipFill>
          <p:spPr>
            <a:xfrm>
              <a:off x="6654399" y="3124375"/>
              <a:ext cx="2489601" cy="2019126"/>
            </a:xfrm>
            <a:prstGeom prst="rect">
              <a:avLst/>
            </a:prstGeom>
            <a:noFill/>
            <a:ln>
              <a:noFill/>
            </a:ln>
          </p:spPr>
        </p:pic>
        <p:pic>
          <p:nvPicPr>
            <p:cNvPr id="97" name="Google Shape;97;p14"/>
            <p:cNvPicPr preferRelativeResize="0"/>
            <p:nvPr/>
          </p:nvPicPr>
          <p:blipFill rotWithShape="1">
            <a:blip r:embed="rId3">
              <a:alphaModFix/>
            </a:blip>
            <a:srcRect b="3492" l="53258" r="13889" t="56993"/>
            <a:stretch/>
          </p:blipFill>
          <p:spPr>
            <a:xfrm>
              <a:off x="0" y="0"/>
              <a:ext cx="2489601" cy="255937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8" name="Shape 98"/>
        <p:cNvGrpSpPr/>
        <p:nvPr/>
      </p:nvGrpSpPr>
      <p:grpSpPr>
        <a:xfrm>
          <a:off x="0" y="0"/>
          <a:ext cx="0" cy="0"/>
          <a:chOff x="0" y="0"/>
          <a:chExt cx="0" cy="0"/>
        </a:xfrm>
      </p:grpSpPr>
      <p:pic>
        <p:nvPicPr>
          <p:cNvPr id="99" name="Google Shape;99;p15"/>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00" name="Google Shape;100;p15"/>
          <p:cNvSpPr txBox="1"/>
          <p:nvPr>
            <p:ph type="title"/>
          </p:nvPr>
        </p:nvSpPr>
        <p:spPr>
          <a:xfrm>
            <a:off x="720000" y="1378750"/>
            <a:ext cx="3519600" cy="1565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101" name="Google Shape;101;p15"/>
          <p:cNvSpPr txBox="1"/>
          <p:nvPr>
            <p:ph idx="1" type="subTitle"/>
          </p:nvPr>
        </p:nvSpPr>
        <p:spPr>
          <a:xfrm>
            <a:off x="720000" y="3026175"/>
            <a:ext cx="3519600" cy="738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02" name="Google Shape;102;p15"/>
          <p:cNvSpPr/>
          <p:nvPr>
            <p:ph idx="2" type="pic"/>
          </p:nvPr>
        </p:nvSpPr>
        <p:spPr>
          <a:xfrm>
            <a:off x="533777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grpSp>
        <p:nvGrpSpPr>
          <p:cNvPr id="103" name="Google Shape;103;p15"/>
          <p:cNvGrpSpPr/>
          <p:nvPr/>
        </p:nvGrpSpPr>
        <p:grpSpPr>
          <a:xfrm>
            <a:off x="-1" y="0"/>
            <a:ext cx="9144001" cy="5143499"/>
            <a:chOff x="-1" y="0"/>
            <a:chExt cx="9144001" cy="5143499"/>
          </a:xfrm>
        </p:grpSpPr>
        <p:pic>
          <p:nvPicPr>
            <p:cNvPr id="104" name="Google Shape;104;p15"/>
            <p:cNvPicPr preferRelativeResize="0"/>
            <p:nvPr/>
          </p:nvPicPr>
          <p:blipFill rotWithShape="1">
            <a:blip r:embed="rId3">
              <a:alphaModFix/>
            </a:blip>
            <a:srcRect b="7881" l="11080" r="56067" t="57609"/>
            <a:stretch/>
          </p:blipFill>
          <p:spPr>
            <a:xfrm flipH="1">
              <a:off x="-1" y="0"/>
              <a:ext cx="2489601" cy="2235224"/>
            </a:xfrm>
            <a:prstGeom prst="rect">
              <a:avLst/>
            </a:prstGeom>
            <a:noFill/>
            <a:ln>
              <a:noFill/>
            </a:ln>
          </p:spPr>
        </p:pic>
        <p:pic>
          <p:nvPicPr>
            <p:cNvPr id="105" name="Google Shape;105;p15"/>
            <p:cNvPicPr preferRelativeResize="0"/>
            <p:nvPr/>
          </p:nvPicPr>
          <p:blipFill rotWithShape="1">
            <a:blip r:embed="rId3">
              <a:alphaModFix/>
            </a:blip>
            <a:srcRect b="62457" l="49696" r="6901" t="3033"/>
            <a:stretch/>
          </p:blipFill>
          <p:spPr>
            <a:xfrm flipH="1">
              <a:off x="5854800" y="2908275"/>
              <a:ext cx="3289200" cy="223522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6" name="Shape 106"/>
        <p:cNvGrpSpPr/>
        <p:nvPr/>
      </p:nvGrpSpPr>
      <p:grpSpPr>
        <a:xfrm>
          <a:off x="0" y="0"/>
          <a:ext cx="0" cy="0"/>
          <a:chOff x="0" y="0"/>
          <a:chExt cx="0" cy="0"/>
        </a:xfrm>
      </p:grpSpPr>
      <p:pic>
        <p:nvPicPr>
          <p:cNvPr id="107" name="Google Shape;107;p16"/>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08" name="Google Shape;108;p16"/>
          <p:cNvSpPr txBox="1"/>
          <p:nvPr>
            <p:ph type="title"/>
          </p:nvPr>
        </p:nvSpPr>
        <p:spPr>
          <a:xfrm>
            <a:off x="1024800" y="1581888"/>
            <a:ext cx="24111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109" name="Google Shape;109;p16"/>
          <p:cNvSpPr txBox="1"/>
          <p:nvPr>
            <p:ph idx="1" type="subTitle"/>
          </p:nvPr>
        </p:nvSpPr>
        <p:spPr>
          <a:xfrm>
            <a:off x="1024800" y="2645088"/>
            <a:ext cx="2411100" cy="916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pic>
        <p:nvPicPr>
          <p:cNvPr id="110" name="Google Shape;110;p16"/>
          <p:cNvPicPr preferRelativeResize="0"/>
          <p:nvPr/>
        </p:nvPicPr>
        <p:blipFill rotWithShape="1">
          <a:blip r:embed="rId3">
            <a:alphaModFix/>
          </a:blip>
          <a:srcRect b="7881" l="11080" r="56067" t="57609"/>
          <a:stretch/>
        </p:blipFill>
        <p:spPr>
          <a:xfrm flipH="1">
            <a:off x="-1" y="0"/>
            <a:ext cx="2489601" cy="22352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1" name="Shape 111"/>
        <p:cNvGrpSpPr/>
        <p:nvPr/>
      </p:nvGrpSpPr>
      <p:grpSpPr>
        <a:xfrm>
          <a:off x="0" y="0"/>
          <a:ext cx="0" cy="0"/>
          <a:chOff x="0" y="0"/>
          <a:chExt cx="0" cy="0"/>
        </a:xfrm>
      </p:grpSpPr>
      <p:pic>
        <p:nvPicPr>
          <p:cNvPr id="112" name="Google Shape;112;p17"/>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13" name="Google Shape;113;p17"/>
          <p:cNvSpPr txBox="1"/>
          <p:nvPr>
            <p:ph type="title"/>
          </p:nvPr>
        </p:nvSpPr>
        <p:spPr>
          <a:xfrm>
            <a:off x="5714875" y="1581888"/>
            <a:ext cx="24111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114" name="Google Shape;114;p17"/>
          <p:cNvSpPr txBox="1"/>
          <p:nvPr>
            <p:ph idx="1" type="subTitle"/>
          </p:nvPr>
        </p:nvSpPr>
        <p:spPr>
          <a:xfrm>
            <a:off x="5714875" y="2645088"/>
            <a:ext cx="2411100" cy="916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pic>
        <p:nvPicPr>
          <p:cNvPr id="115" name="Google Shape;115;p17"/>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18" name="Google Shape;118;p18"/>
          <p:cNvSpPr txBox="1"/>
          <p:nvPr>
            <p:ph type="title"/>
          </p:nvPr>
        </p:nvSpPr>
        <p:spPr>
          <a:xfrm>
            <a:off x="1024800" y="1581888"/>
            <a:ext cx="2411100" cy="1063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119" name="Google Shape;119;p18"/>
          <p:cNvSpPr txBox="1"/>
          <p:nvPr>
            <p:ph idx="1" type="subTitle"/>
          </p:nvPr>
        </p:nvSpPr>
        <p:spPr>
          <a:xfrm>
            <a:off x="1024800" y="2645088"/>
            <a:ext cx="2411100" cy="916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pic>
        <p:nvPicPr>
          <p:cNvPr id="120" name="Google Shape;120;p18"/>
          <p:cNvPicPr preferRelativeResize="0"/>
          <p:nvPr/>
        </p:nvPicPr>
        <p:blipFill rotWithShape="1">
          <a:blip r:embed="rId3">
            <a:alphaModFix/>
          </a:blip>
          <a:srcRect b="67227" l="15016" r="12926" t="8350"/>
          <a:stretch/>
        </p:blipFill>
        <p:spPr>
          <a:xfrm flipH="1">
            <a:off x="2431075" y="3561600"/>
            <a:ext cx="5460900" cy="1581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23" name="Google Shape;12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 name="Google Shape;124;p19"/>
          <p:cNvSpPr txBox="1"/>
          <p:nvPr>
            <p:ph idx="1" type="subTitle"/>
          </p:nvPr>
        </p:nvSpPr>
        <p:spPr>
          <a:xfrm>
            <a:off x="4868669" y="2829000"/>
            <a:ext cx="3265200" cy="127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5" name="Google Shape;125;p19"/>
          <p:cNvSpPr txBox="1"/>
          <p:nvPr>
            <p:ph idx="2" type="subTitle"/>
          </p:nvPr>
        </p:nvSpPr>
        <p:spPr>
          <a:xfrm>
            <a:off x="1010100" y="2829000"/>
            <a:ext cx="3265200" cy="127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 name="Google Shape;126;p19"/>
          <p:cNvSpPr txBox="1"/>
          <p:nvPr>
            <p:ph idx="3" type="subTitle"/>
          </p:nvPr>
        </p:nvSpPr>
        <p:spPr>
          <a:xfrm>
            <a:off x="1010101" y="2270100"/>
            <a:ext cx="3265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sp>
        <p:nvSpPr>
          <p:cNvPr id="127" name="Google Shape;127;p19"/>
          <p:cNvSpPr txBox="1"/>
          <p:nvPr>
            <p:ph idx="4" type="subTitle"/>
          </p:nvPr>
        </p:nvSpPr>
        <p:spPr>
          <a:xfrm>
            <a:off x="4868706" y="2270100"/>
            <a:ext cx="3265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pic>
        <p:nvPicPr>
          <p:cNvPr id="128" name="Google Shape;128;p19"/>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29" name="Shape 129"/>
        <p:cNvGrpSpPr/>
        <p:nvPr/>
      </p:nvGrpSpPr>
      <p:grpSpPr>
        <a:xfrm>
          <a:off x="0" y="0"/>
          <a:ext cx="0" cy="0"/>
          <a:chOff x="0" y="0"/>
          <a:chExt cx="0" cy="0"/>
        </a:xfrm>
      </p:grpSpPr>
      <p:pic>
        <p:nvPicPr>
          <p:cNvPr id="130" name="Google Shape;130;p20"/>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31" name="Google Shape;131;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20"/>
          <p:cNvSpPr txBox="1"/>
          <p:nvPr>
            <p:ph idx="1" type="subTitle"/>
          </p:nvPr>
        </p:nvSpPr>
        <p:spPr>
          <a:xfrm>
            <a:off x="4938653" y="1388850"/>
            <a:ext cx="2967900" cy="2197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3" name="Google Shape;133;p20"/>
          <p:cNvSpPr txBox="1"/>
          <p:nvPr>
            <p:ph idx="2" type="subTitle"/>
          </p:nvPr>
        </p:nvSpPr>
        <p:spPr>
          <a:xfrm>
            <a:off x="1237438" y="1388850"/>
            <a:ext cx="2967900" cy="2197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34" name="Google Shape;134;p20"/>
          <p:cNvPicPr preferRelativeResize="0"/>
          <p:nvPr/>
        </p:nvPicPr>
        <p:blipFill>
          <a:blip r:embed="rId3">
            <a:alphaModFix/>
          </a:blip>
          <a:stretch>
            <a:fillRect/>
          </a:stretch>
        </p:blipFill>
        <p:spPr>
          <a:xfrm>
            <a:off x="-1464776" y="2986100"/>
            <a:ext cx="7578476" cy="6477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8" name="Google Shape;18;p3"/>
          <p:cNvSpPr txBox="1"/>
          <p:nvPr>
            <p:ph type="title"/>
          </p:nvPr>
        </p:nvSpPr>
        <p:spPr>
          <a:xfrm>
            <a:off x="4677775" y="2357150"/>
            <a:ext cx="3753000" cy="16248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7295450" y="1161550"/>
            <a:ext cx="11352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p:nvPr>
            <p:ph idx="3" type="pic"/>
          </p:nvPr>
        </p:nvSpPr>
        <p:spPr>
          <a:xfrm>
            <a:off x="71322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grpSp>
        <p:nvGrpSpPr>
          <p:cNvPr id="21" name="Google Shape;21;p3"/>
          <p:cNvGrpSpPr/>
          <p:nvPr/>
        </p:nvGrpSpPr>
        <p:grpSpPr>
          <a:xfrm>
            <a:off x="1320954" y="-3902865"/>
            <a:ext cx="11455672" cy="13355066"/>
            <a:chOff x="1320954" y="-3902865"/>
            <a:chExt cx="11455672" cy="13355066"/>
          </a:xfrm>
        </p:grpSpPr>
        <p:pic>
          <p:nvPicPr>
            <p:cNvPr id="22" name="Google Shape;22;p3"/>
            <p:cNvPicPr preferRelativeResize="0"/>
            <p:nvPr/>
          </p:nvPicPr>
          <p:blipFill>
            <a:blip r:embed="rId3">
              <a:alphaModFix/>
            </a:blip>
            <a:stretch>
              <a:fillRect/>
            </a:stretch>
          </p:blipFill>
          <p:spPr>
            <a:xfrm>
              <a:off x="1320954" y="-3902865"/>
              <a:ext cx="7578476" cy="6477326"/>
            </a:xfrm>
            <a:prstGeom prst="rect">
              <a:avLst/>
            </a:prstGeom>
            <a:noFill/>
            <a:ln>
              <a:noFill/>
            </a:ln>
          </p:spPr>
        </p:pic>
        <p:pic>
          <p:nvPicPr>
            <p:cNvPr id="23" name="Google Shape;23;p3"/>
            <p:cNvPicPr preferRelativeResize="0"/>
            <p:nvPr/>
          </p:nvPicPr>
          <p:blipFill>
            <a:blip r:embed="rId3">
              <a:alphaModFix/>
            </a:blip>
            <a:stretch>
              <a:fillRect/>
            </a:stretch>
          </p:blipFill>
          <p:spPr>
            <a:xfrm>
              <a:off x="5198149" y="2974875"/>
              <a:ext cx="7578476" cy="6477326"/>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2_1_1">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37" name="Google Shape;13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21"/>
          <p:cNvSpPr txBox="1"/>
          <p:nvPr>
            <p:ph idx="1" type="subTitle"/>
          </p:nvPr>
        </p:nvSpPr>
        <p:spPr>
          <a:xfrm>
            <a:off x="1356925" y="2206775"/>
            <a:ext cx="3018900" cy="522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39" name="Google Shape;139;p21"/>
          <p:cNvSpPr txBox="1"/>
          <p:nvPr>
            <p:ph idx="2" type="subTitle"/>
          </p:nvPr>
        </p:nvSpPr>
        <p:spPr>
          <a:xfrm>
            <a:off x="4768274" y="2206775"/>
            <a:ext cx="3018900" cy="522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40" name="Google Shape;140;p21"/>
          <p:cNvSpPr txBox="1"/>
          <p:nvPr>
            <p:ph idx="3" type="body"/>
          </p:nvPr>
        </p:nvSpPr>
        <p:spPr>
          <a:xfrm>
            <a:off x="1356925" y="2729825"/>
            <a:ext cx="3018900" cy="1716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41" name="Google Shape;141;p21"/>
          <p:cNvSpPr txBox="1"/>
          <p:nvPr>
            <p:ph idx="4" type="body"/>
          </p:nvPr>
        </p:nvSpPr>
        <p:spPr>
          <a:xfrm>
            <a:off x="4768271" y="2729825"/>
            <a:ext cx="3018900" cy="1716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pic>
        <p:nvPicPr>
          <p:cNvPr id="142" name="Google Shape;142;p21"/>
          <p:cNvPicPr preferRelativeResize="0"/>
          <p:nvPr/>
        </p:nvPicPr>
        <p:blipFill rotWithShape="1">
          <a:blip r:embed="rId3">
            <a:alphaModFix/>
          </a:blip>
          <a:srcRect b="61006" l="10338" r="56810" t="7821"/>
          <a:stretch/>
        </p:blipFill>
        <p:spPr>
          <a:xfrm flipH="1">
            <a:off x="-1" y="3124375"/>
            <a:ext cx="2489601" cy="20191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45" name="Google Shape;14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6" name="Google Shape;146;p22"/>
          <p:cNvSpPr txBox="1"/>
          <p:nvPr>
            <p:ph idx="1" type="subTitle"/>
          </p:nvPr>
        </p:nvSpPr>
        <p:spPr>
          <a:xfrm>
            <a:off x="937625" y="2753177"/>
            <a:ext cx="2175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22"/>
          <p:cNvSpPr txBox="1"/>
          <p:nvPr>
            <p:ph idx="2" type="subTitle"/>
          </p:nvPr>
        </p:nvSpPr>
        <p:spPr>
          <a:xfrm>
            <a:off x="3484347" y="2753177"/>
            <a:ext cx="2175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2"/>
          <p:cNvSpPr txBox="1"/>
          <p:nvPr>
            <p:ph idx="3" type="subTitle"/>
          </p:nvPr>
        </p:nvSpPr>
        <p:spPr>
          <a:xfrm>
            <a:off x="6031075" y="2753177"/>
            <a:ext cx="21753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22"/>
          <p:cNvSpPr txBox="1"/>
          <p:nvPr>
            <p:ph idx="4" type="subTitle"/>
          </p:nvPr>
        </p:nvSpPr>
        <p:spPr>
          <a:xfrm>
            <a:off x="937625" y="2277098"/>
            <a:ext cx="2175300" cy="47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sp>
        <p:nvSpPr>
          <p:cNvPr id="150" name="Google Shape;150;p22"/>
          <p:cNvSpPr txBox="1"/>
          <p:nvPr>
            <p:ph idx="5" type="subTitle"/>
          </p:nvPr>
        </p:nvSpPr>
        <p:spPr>
          <a:xfrm>
            <a:off x="3484350" y="2277098"/>
            <a:ext cx="2175300" cy="47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sp>
        <p:nvSpPr>
          <p:cNvPr id="151" name="Google Shape;151;p22"/>
          <p:cNvSpPr txBox="1"/>
          <p:nvPr>
            <p:ph idx="6" type="subTitle"/>
          </p:nvPr>
        </p:nvSpPr>
        <p:spPr>
          <a:xfrm>
            <a:off x="6031075" y="2277098"/>
            <a:ext cx="2175300" cy="476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pic>
        <p:nvPicPr>
          <p:cNvPr id="152" name="Google Shape;152;p22"/>
          <p:cNvPicPr preferRelativeResize="0"/>
          <p:nvPr/>
        </p:nvPicPr>
        <p:blipFill rotWithShape="1">
          <a:blip r:embed="rId3">
            <a:alphaModFix/>
          </a:blip>
          <a:srcRect b="7881" l="11080" r="56067" t="57609"/>
          <a:stretch/>
        </p:blipFill>
        <p:spPr>
          <a:xfrm flipH="1">
            <a:off x="-1" y="0"/>
            <a:ext cx="2489601" cy="22352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55" name="Google Shape;15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23"/>
          <p:cNvSpPr txBox="1"/>
          <p:nvPr>
            <p:ph idx="1" type="subTitle"/>
          </p:nvPr>
        </p:nvSpPr>
        <p:spPr>
          <a:xfrm>
            <a:off x="1707900" y="1802600"/>
            <a:ext cx="2787900" cy="88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3"/>
          <p:cNvSpPr txBox="1"/>
          <p:nvPr>
            <p:ph idx="2" type="subTitle"/>
          </p:nvPr>
        </p:nvSpPr>
        <p:spPr>
          <a:xfrm>
            <a:off x="4709975" y="1802600"/>
            <a:ext cx="2787900" cy="883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8" name="Google Shape;158;p23"/>
          <p:cNvSpPr txBox="1"/>
          <p:nvPr>
            <p:ph idx="3" type="subTitle"/>
          </p:nvPr>
        </p:nvSpPr>
        <p:spPr>
          <a:xfrm>
            <a:off x="1707900" y="3463175"/>
            <a:ext cx="2787900" cy="88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23"/>
          <p:cNvSpPr txBox="1"/>
          <p:nvPr>
            <p:ph idx="4" type="subTitle"/>
          </p:nvPr>
        </p:nvSpPr>
        <p:spPr>
          <a:xfrm>
            <a:off x="4709975" y="3463175"/>
            <a:ext cx="2787900" cy="883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23"/>
          <p:cNvSpPr txBox="1"/>
          <p:nvPr>
            <p:ph idx="5" type="subTitle"/>
          </p:nvPr>
        </p:nvSpPr>
        <p:spPr>
          <a:xfrm>
            <a:off x="1707888" y="1332600"/>
            <a:ext cx="2787900" cy="47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61" name="Google Shape;161;p23"/>
          <p:cNvSpPr txBox="1"/>
          <p:nvPr>
            <p:ph idx="6" type="subTitle"/>
          </p:nvPr>
        </p:nvSpPr>
        <p:spPr>
          <a:xfrm>
            <a:off x="1707888" y="2993200"/>
            <a:ext cx="2787900" cy="47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62" name="Google Shape;162;p23"/>
          <p:cNvSpPr txBox="1"/>
          <p:nvPr>
            <p:ph idx="7" type="subTitle"/>
          </p:nvPr>
        </p:nvSpPr>
        <p:spPr>
          <a:xfrm>
            <a:off x="4709937" y="1332600"/>
            <a:ext cx="2787900" cy="477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63" name="Google Shape;163;p23"/>
          <p:cNvSpPr txBox="1"/>
          <p:nvPr>
            <p:ph idx="8" type="subTitle"/>
          </p:nvPr>
        </p:nvSpPr>
        <p:spPr>
          <a:xfrm>
            <a:off x="4709937" y="2993200"/>
            <a:ext cx="2787900" cy="477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pic>
        <p:nvPicPr>
          <p:cNvPr id="164" name="Google Shape;164;p23"/>
          <p:cNvPicPr preferRelativeResize="0"/>
          <p:nvPr/>
        </p:nvPicPr>
        <p:blipFill rotWithShape="1">
          <a:blip r:embed="rId3">
            <a:alphaModFix/>
          </a:blip>
          <a:srcRect b="61006" l="10338" r="56810" t="7821"/>
          <a:stretch/>
        </p:blipFill>
        <p:spPr>
          <a:xfrm flipH="1">
            <a:off x="-1" y="3124375"/>
            <a:ext cx="2489601" cy="201912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_1_1">
    <p:spTree>
      <p:nvGrpSpPr>
        <p:cNvPr id="165" name="Shape 165"/>
        <p:cNvGrpSpPr/>
        <p:nvPr/>
      </p:nvGrpSpPr>
      <p:grpSpPr>
        <a:xfrm>
          <a:off x="0" y="0"/>
          <a:ext cx="0" cy="0"/>
          <a:chOff x="0" y="0"/>
          <a:chExt cx="0" cy="0"/>
        </a:xfrm>
      </p:grpSpPr>
      <p:pic>
        <p:nvPicPr>
          <p:cNvPr id="166" name="Google Shape;166;p24"/>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67" name="Google Shape;167;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24"/>
          <p:cNvSpPr txBox="1"/>
          <p:nvPr>
            <p:ph idx="1" type="subTitle"/>
          </p:nvPr>
        </p:nvSpPr>
        <p:spPr>
          <a:xfrm>
            <a:off x="2325100" y="2034200"/>
            <a:ext cx="20502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24"/>
          <p:cNvSpPr txBox="1"/>
          <p:nvPr>
            <p:ph idx="2" type="subTitle"/>
          </p:nvPr>
        </p:nvSpPr>
        <p:spPr>
          <a:xfrm>
            <a:off x="4764804" y="2034200"/>
            <a:ext cx="20502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p24"/>
          <p:cNvSpPr txBox="1"/>
          <p:nvPr>
            <p:ph idx="3" type="subTitle"/>
          </p:nvPr>
        </p:nvSpPr>
        <p:spPr>
          <a:xfrm>
            <a:off x="1103500" y="3803300"/>
            <a:ext cx="20502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24"/>
          <p:cNvSpPr txBox="1"/>
          <p:nvPr>
            <p:ph idx="4" type="subTitle"/>
          </p:nvPr>
        </p:nvSpPr>
        <p:spPr>
          <a:xfrm>
            <a:off x="3544939" y="3803300"/>
            <a:ext cx="20502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2" name="Google Shape;172;p24"/>
          <p:cNvSpPr txBox="1"/>
          <p:nvPr>
            <p:ph idx="5" type="subTitle"/>
          </p:nvPr>
        </p:nvSpPr>
        <p:spPr>
          <a:xfrm>
            <a:off x="5986377" y="3803300"/>
            <a:ext cx="2050200" cy="67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3" name="Google Shape;173;p24"/>
          <p:cNvSpPr txBox="1"/>
          <p:nvPr>
            <p:ph idx="6" type="subTitle"/>
          </p:nvPr>
        </p:nvSpPr>
        <p:spPr>
          <a:xfrm>
            <a:off x="2323550" y="1634600"/>
            <a:ext cx="2053500" cy="48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74" name="Google Shape;174;p24"/>
          <p:cNvSpPr txBox="1"/>
          <p:nvPr>
            <p:ph idx="7" type="subTitle"/>
          </p:nvPr>
        </p:nvSpPr>
        <p:spPr>
          <a:xfrm>
            <a:off x="4763252" y="1634600"/>
            <a:ext cx="2053500" cy="48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75" name="Google Shape;175;p24"/>
          <p:cNvSpPr txBox="1"/>
          <p:nvPr>
            <p:ph idx="8" type="subTitle"/>
          </p:nvPr>
        </p:nvSpPr>
        <p:spPr>
          <a:xfrm>
            <a:off x="1101950" y="3402474"/>
            <a:ext cx="2053500" cy="48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76" name="Google Shape;176;p24"/>
          <p:cNvSpPr txBox="1"/>
          <p:nvPr>
            <p:ph idx="9" type="subTitle"/>
          </p:nvPr>
        </p:nvSpPr>
        <p:spPr>
          <a:xfrm>
            <a:off x="3543387" y="3402474"/>
            <a:ext cx="2053500" cy="48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77" name="Google Shape;177;p24"/>
          <p:cNvSpPr txBox="1"/>
          <p:nvPr>
            <p:ph idx="13" type="subTitle"/>
          </p:nvPr>
        </p:nvSpPr>
        <p:spPr>
          <a:xfrm>
            <a:off x="5984824" y="3402474"/>
            <a:ext cx="2053500" cy="481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pic>
        <p:nvPicPr>
          <p:cNvPr id="178" name="Google Shape;178;p24"/>
          <p:cNvPicPr preferRelativeResize="0"/>
          <p:nvPr/>
        </p:nvPicPr>
        <p:blipFill rotWithShape="1">
          <a:blip r:embed="rId3">
            <a:alphaModFix/>
          </a:blip>
          <a:srcRect b="7881" l="11080" r="56067" t="57609"/>
          <a:stretch/>
        </p:blipFill>
        <p:spPr>
          <a:xfrm flipH="1">
            <a:off x="-1" y="0"/>
            <a:ext cx="2489601" cy="22352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9" name="Shape 179"/>
        <p:cNvGrpSpPr/>
        <p:nvPr/>
      </p:nvGrpSpPr>
      <p:grpSpPr>
        <a:xfrm>
          <a:off x="0" y="0"/>
          <a:ext cx="0" cy="0"/>
          <a:chOff x="0" y="0"/>
          <a:chExt cx="0" cy="0"/>
        </a:xfrm>
      </p:grpSpPr>
      <p:pic>
        <p:nvPicPr>
          <p:cNvPr id="180" name="Google Shape;180;p25"/>
          <p:cNvPicPr preferRelativeResize="0"/>
          <p:nvPr/>
        </p:nvPicPr>
        <p:blipFill>
          <a:blip r:embed="rId2">
            <a:alphaModFix/>
          </a:blip>
          <a:stretch>
            <a:fillRect/>
          </a:stretch>
        </p:blipFill>
        <p:spPr>
          <a:xfrm>
            <a:off x="-25" y="0"/>
            <a:ext cx="9144003" cy="5143501"/>
          </a:xfrm>
          <a:prstGeom prst="rect">
            <a:avLst/>
          </a:prstGeom>
          <a:noFill/>
          <a:ln>
            <a:noFill/>
          </a:ln>
        </p:spPr>
      </p:pic>
      <p:sp>
        <p:nvSpPr>
          <p:cNvPr id="181" name="Google Shape;181;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 name="Google Shape;182;p25"/>
          <p:cNvSpPr txBox="1"/>
          <p:nvPr>
            <p:ph idx="1" type="subTitle"/>
          </p:nvPr>
        </p:nvSpPr>
        <p:spPr>
          <a:xfrm>
            <a:off x="1057650" y="16339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3" name="Google Shape;183;p25"/>
          <p:cNvSpPr txBox="1"/>
          <p:nvPr>
            <p:ph idx="2" type="subTitle"/>
          </p:nvPr>
        </p:nvSpPr>
        <p:spPr>
          <a:xfrm>
            <a:off x="3579000" y="16339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4" name="Google Shape;184;p25"/>
          <p:cNvSpPr txBox="1"/>
          <p:nvPr>
            <p:ph idx="3" type="subTitle"/>
          </p:nvPr>
        </p:nvSpPr>
        <p:spPr>
          <a:xfrm>
            <a:off x="1057650" y="34226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 name="Google Shape;185;p25"/>
          <p:cNvSpPr txBox="1"/>
          <p:nvPr>
            <p:ph idx="4" type="subTitle"/>
          </p:nvPr>
        </p:nvSpPr>
        <p:spPr>
          <a:xfrm>
            <a:off x="3578998" y="34226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6" name="Google Shape;186;p25"/>
          <p:cNvSpPr txBox="1"/>
          <p:nvPr>
            <p:ph idx="5" type="subTitle"/>
          </p:nvPr>
        </p:nvSpPr>
        <p:spPr>
          <a:xfrm>
            <a:off x="6100347" y="1633961"/>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7" name="Google Shape;187;p25"/>
          <p:cNvSpPr txBox="1"/>
          <p:nvPr>
            <p:ph idx="6" type="subTitle"/>
          </p:nvPr>
        </p:nvSpPr>
        <p:spPr>
          <a:xfrm>
            <a:off x="6100347" y="3422600"/>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8" name="Google Shape;188;p25"/>
          <p:cNvSpPr txBox="1"/>
          <p:nvPr>
            <p:ph idx="7" type="subTitle"/>
          </p:nvPr>
        </p:nvSpPr>
        <p:spPr>
          <a:xfrm>
            <a:off x="1057650" y="1260075"/>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89" name="Google Shape;189;p25"/>
          <p:cNvSpPr txBox="1"/>
          <p:nvPr>
            <p:ph idx="8" type="subTitle"/>
          </p:nvPr>
        </p:nvSpPr>
        <p:spPr>
          <a:xfrm>
            <a:off x="3579001" y="1260075"/>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90" name="Google Shape;190;p25"/>
          <p:cNvSpPr txBox="1"/>
          <p:nvPr>
            <p:ph idx="9" type="subTitle"/>
          </p:nvPr>
        </p:nvSpPr>
        <p:spPr>
          <a:xfrm>
            <a:off x="6100349" y="1260075"/>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91" name="Google Shape;191;p25"/>
          <p:cNvSpPr txBox="1"/>
          <p:nvPr>
            <p:ph idx="13" type="subTitle"/>
          </p:nvPr>
        </p:nvSpPr>
        <p:spPr>
          <a:xfrm>
            <a:off x="1057650" y="3045400"/>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92" name="Google Shape;192;p25"/>
          <p:cNvSpPr txBox="1"/>
          <p:nvPr>
            <p:ph idx="14" type="subTitle"/>
          </p:nvPr>
        </p:nvSpPr>
        <p:spPr>
          <a:xfrm>
            <a:off x="3579001" y="3045400"/>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sp>
        <p:nvSpPr>
          <p:cNvPr id="193" name="Google Shape;193;p25"/>
          <p:cNvSpPr txBox="1"/>
          <p:nvPr>
            <p:ph idx="15" type="subTitle"/>
          </p:nvPr>
        </p:nvSpPr>
        <p:spPr>
          <a:xfrm>
            <a:off x="6100349" y="3045400"/>
            <a:ext cx="1986000" cy="45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b="1"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b="1"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b="1"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b="1"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b="1"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b="1"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b="1"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b="1" sz="2200">
                <a:latin typeface="Figtree"/>
                <a:ea typeface="Figtree"/>
                <a:cs typeface="Figtree"/>
                <a:sym typeface="Figtree"/>
              </a:defRPr>
            </a:lvl9pPr>
          </a:lstStyle>
          <a:p/>
        </p:txBody>
      </p:sp>
      <p:pic>
        <p:nvPicPr>
          <p:cNvPr id="194" name="Google Shape;194;p25"/>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5" name="Shape 195"/>
        <p:cNvGrpSpPr/>
        <p:nvPr/>
      </p:nvGrpSpPr>
      <p:grpSpPr>
        <a:xfrm>
          <a:off x="0" y="0"/>
          <a:ext cx="0" cy="0"/>
          <a:chOff x="0" y="0"/>
          <a:chExt cx="0" cy="0"/>
        </a:xfrm>
      </p:grpSpPr>
      <p:pic>
        <p:nvPicPr>
          <p:cNvPr id="196" name="Google Shape;196;p26"/>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197" name="Google Shape;197;p26"/>
          <p:cNvGrpSpPr/>
          <p:nvPr/>
        </p:nvGrpSpPr>
        <p:grpSpPr>
          <a:xfrm>
            <a:off x="1" y="-18000"/>
            <a:ext cx="9143999" cy="5161499"/>
            <a:chOff x="1" y="-18000"/>
            <a:chExt cx="9143999" cy="5161499"/>
          </a:xfrm>
        </p:grpSpPr>
        <p:pic>
          <p:nvPicPr>
            <p:cNvPr id="198" name="Google Shape;198;p26"/>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pic>
          <p:nvPicPr>
            <p:cNvPr id="199" name="Google Shape;199;p26"/>
            <p:cNvPicPr preferRelativeResize="0"/>
            <p:nvPr/>
          </p:nvPicPr>
          <p:blipFill rotWithShape="1">
            <a:blip r:embed="rId3">
              <a:alphaModFix/>
            </a:blip>
            <a:srcRect b="56909" l="10435" r="56446" t="2083"/>
            <a:stretch/>
          </p:blipFill>
          <p:spPr>
            <a:xfrm rot="5400000">
              <a:off x="73164" y="2560487"/>
              <a:ext cx="2509849" cy="2656174"/>
            </a:xfrm>
            <a:prstGeom prst="rect">
              <a:avLst/>
            </a:prstGeom>
            <a:noFill/>
            <a:ln>
              <a:noFill/>
            </a:ln>
          </p:spPr>
        </p:pic>
      </p:grpSp>
      <p:sp>
        <p:nvSpPr>
          <p:cNvPr id="200" name="Google Shape;200;p26"/>
          <p:cNvSpPr txBox="1"/>
          <p:nvPr>
            <p:ph hasCustomPrompt="1" type="title"/>
          </p:nvPr>
        </p:nvSpPr>
        <p:spPr>
          <a:xfrm>
            <a:off x="4065275" y="654850"/>
            <a:ext cx="4365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6000"/>
              <a:buNone/>
              <a:defRPr sz="4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01" name="Google Shape;201;p26"/>
          <p:cNvSpPr txBox="1"/>
          <p:nvPr>
            <p:ph idx="1" type="subTitle"/>
          </p:nvPr>
        </p:nvSpPr>
        <p:spPr>
          <a:xfrm>
            <a:off x="4065275" y="1390817"/>
            <a:ext cx="4365600" cy="393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PT Sans"/>
              <a:buNone/>
              <a:defRPr sz="16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2" name="Google Shape;202;p26"/>
          <p:cNvSpPr txBox="1"/>
          <p:nvPr>
            <p:ph hasCustomPrompt="1" idx="2" type="title"/>
          </p:nvPr>
        </p:nvSpPr>
        <p:spPr>
          <a:xfrm>
            <a:off x="4065275" y="2007111"/>
            <a:ext cx="4365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6000"/>
              <a:buNone/>
              <a:defRPr sz="4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03" name="Google Shape;203;p26"/>
          <p:cNvSpPr txBox="1"/>
          <p:nvPr>
            <p:ph idx="3" type="subTitle"/>
          </p:nvPr>
        </p:nvSpPr>
        <p:spPr>
          <a:xfrm>
            <a:off x="4065275" y="2743072"/>
            <a:ext cx="4365600" cy="393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PT Sans"/>
              <a:buNone/>
              <a:defRPr sz="16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4" name="Google Shape;204;p26"/>
          <p:cNvSpPr txBox="1"/>
          <p:nvPr>
            <p:ph hasCustomPrompt="1" idx="4" type="title"/>
          </p:nvPr>
        </p:nvSpPr>
        <p:spPr>
          <a:xfrm>
            <a:off x="4065275" y="3359373"/>
            <a:ext cx="4365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6000"/>
              <a:buNone/>
              <a:defRPr sz="4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05" name="Google Shape;205;p26"/>
          <p:cNvSpPr txBox="1"/>
          <p:nvPr>
            <p:ph idx="5" type="subTitle"/>
          </p:nvPr>
        </p:nvSpPr>
        <p:spPr>
          <a:xfrm>
            <a:off x="4065275" y="4095348"/>
            <a:ext cx="4365600" cy="393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PT Sans"/>
              <a:buNone/>
              <a:defRPr sz="16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6" name="Google Shape;206;p26"/>
          <p:cNvSpPr/>
          <p:nvPr>
            <p:ph idx="6" type="pic"/>
          </p:nvPr>
        </p:nvSpPr>
        <p:spPr>
          <a:xfrm>
            <a:off x="71322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_1">
    <p:spTree>
      <p:nvGrpSpPr>
        <p:cNvPr id="207" name="Shape 207"/>
        <p:cNvGrpSpPr/>
        <p:nvPr/>
      </p:nvGrpSpPr>
      <p:grpSpPr>
        <a:xfrm>
          <a:off x="0" y="0"/>
          <a:ext cx="0" cy="0"/>
          <a:chOff x="0" y="0"/>
          <a:chExt cx="0" cy="0"/>
        </a:xfrm>
      </p:grpSpPr>
      <p:pic>
        <p:nvPicPr>
          <p:cNvPr id="208" name="Google Shape;208;p27"/>
          <p:cNvPicPr preferRelativeResize="0"/>
          <p:nvPr/>
        </p:nvPicPr>
        <p:blipFill>
          <a:blip r:embed="rId2">
            <a:alphaModFix/>
          </a:blip>
          <a:stretch>
            <a:fillRect/>
          </a:stretch>
        </p:blipFill>
        <p:spPr>
          <a:xfrm>
            <a:off x="-25" y="0"/>
            <a:ext cx="9144003" cy="5143501"/>
          </a:xfrm>
          <a:prstGeom prst="rect">
            <a:avLst/>
          </a:prstGeom>
          <a:noFill/>
          <a:ln>
            <a:noFill/>
          </a:ln>
        </p:spPr>
      </p:pic>
      <p:sp>
        <p:nvSpPr>
          <p:cNvPr id="209" name="Google Shape;20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10" name="Google Shape;210;p27"/>
          <p:cNvPicPr preferRelativeResize="0"/>
          <p:nvPr/>
        </p:nvPicPr>
        <p:blipFill rotWithShape="1">
          <a:blip r:embed="rId3">
            <a:alphaModFix/>
          </a:blip>
          <a:srcRect b="5445" l="55932" r="11215" t="55179"/>
          <a:stretch/>
        </p:blipFill>
        <p:spPr>
          <a:xfrm flipH="1">
            <a:off x="6654399" y="0"/>
            <a:ext cx="2489601" cy="255037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11" name="Shape 211"/>
        <p:cNvGrpSpPr/>
        <p:nvPr/>
      </p:nvGrpSpPr>
      <p:grpSpPr>
        <a:xfrm>
          <a:off x="0" y="0"/>
          <a:ext cx="0" cy="0"/>
          <a:chOff x="0" y="0"/>
          <a:chExt cx="0" cy="0"/>
        </a:xfrm>
      </p:grpSpPr>
      <p:pic>
        <p:nvPicPr>
          <p:cNvPr id="212" name="Google Shape;212;p28"/>
          <p:cNvPicPr preferRelativeResize="0"/>
          <p:nvPr/>
        </p:nvPicPr>
        <p:blipFill>
          <a:blip r:embed="rId2">
            <a:alphaModFix/>
          </a:blip>
          <a:stretch>
            <a:fillRect/>
          </a:stretch>
        </p:blipFill>
        <p:spPr>
          <a:xfrm>
            <a:off x="-25" y="0"/>
            <a:ext cx="9144003" cy="5143501"/>
          </a:xfrm>
          <a:prstGeom prst="rect">
            <a:avLst/>
          </a:prstGeom>
          <a:noFill/>
          <a:ln>
            <a:noFill/>
          </a:ln>
        </p:spPr>
      </p:pic>
      <p:sp>
        <p:nvSpPr>
          <p:cNvPr id="213" name="Google Shape;21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14" name="Google Shape;214;p28"/>
          <p:cNvPicPr preferRelativeResize="0"/>
          <p:nvPr/>
        </p:nvPicPr>
        <p:blipFill rotWithShape="1">
          <a:blip r:embed="rId3">
            <a:alphaModFix/>
          </a:blip>
          <a:srcRect b="62743" l="11971" r="55177" t="6084"/>
          <a:stretch/>
        </p:blipFill>
        <p:spPr>
          <a:xfrm flipH="1">
            <a:off x="-1" y="3124375"/>
            <a:ext cx="2489601" cy="2019126"/>
          </a:xfrm>
          <a:prstGeom prst="rect">
            <a:avLst/>
          </a:prstGeom>
          <a:noFill/>
          <a:ln>
            <a:noFill/>
          </a:ln>
        </p:spPr>
      </p:pic>
      <p:pic>
        <p:nvPicPr>
          <p:cNvPr id="215" name="Google Shape;215;p28"/>
          <p:cNvPicPr preferRelativeResize="0"/>
          <p:nvPr/>
        </p:nvPicPr>
        <p:blipFill rotWithShape="1">
          <a:blip r:embed="rId3">
            <a:alphaModFix/>
          </a:blip>
          <a:srcRect b="62743" l="11971" r="55177" t="6084"/>
          <a:stretch/>
        </p:blipFill>
        <p:spPr>
          <a:xfrm>
            <a:off x="6654399" y="3124375"/>
            <a:ext cx="2489601" cy="201912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6" name="Shape 216"/>
        <p:cNvGrpSpPr/>
        <p:nvPr/>
      </p:nvGrpSpPr>
      <p:grpSpPr>
        <a:xfrm>
          <a:off x="0" y="0"/>
          <a:ext cx="0" cy="0"/>
          <a:chOff x="0" y="0"/>
          <a:chExt cx="0" cy="0"/>
        </a:xfrm>
      </p:grpSpPr>
      <p:pic>
        <p:nvPicPr>
          <p:cNvPr id="217" name="Google Shape;217;p29"/>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218" name="Google Shape;218;p29"/>
          <p:cNvGrpSpPr/>
          <p:nvPr/>
        </p:nvGrpSpPr>
        <p:grpSpPr>
          <a:xfrm flipH="1">
            <a:off x="1173199" y="-3902865"/>
            <a:ext cx="11422156" cy="13366291"/>
            <a:chOff x="-3321826" y="-3902865"/>
            <a:chExt cx="11422156" cy="13366291"/>
          </a:xfrm>
        </p:grpSpPr>
        <p:pic>
          <p:nvPicPr>
            <p:cNvPr id="219" name="Google Shape;219;p29"/>
            <p:cNvPicPr preferRelativeResize="0"/>
            <p:nvPr/>
          </p:nvPicPr>
          <p:blipFill>
            <a:blip r:embed="rId3">
              <a:alphaModFix/>
            </a:blip>
            <a:stretch>
              <a:fillRect/>
            </a:stretch>
          </p:blipFill>
          <p:spPr>
            <a:xfrm>
              <a:off x="521854" y="-3902865"/>
              <a:ext cx="7578476" cy="6477326"/>
            </a:xfrm>
            <a:prstGeom prst="rect">
              <a:avLst/>
            </a:prstGeom>
            <a:noFill/>
            <a:ln>
              <a:noFill/>
            </a:ln>
          </p:spPr>
        </p:pic>
        <p:pic>
          <p:nvPicPr>
            <p:cNvPr id="220" name="Google Shape;220;p29"/>
            <p:cNvPicPr preferRelativeResize="0"/>
            <p:nvPr/>
          </p:nvPicPr>
          <p:blipFill>
            <a:blip r:embed="rId3">
              <a:alphaModFix/>
            </a:blip>
            <a:stretch>
              <a:fillRect/>
            </a:stretch>
          </p:blipFill>
          <p:spPr>
            <a:xfrm>
              <a:off x="-3321826" y="2986100"/>
              <a:ext cx="7578476" cy="6477326"/>
            </a:xfrm>
            <a:prstGeom prst="rect">
              <a:avLst/>
            </a:prstGeom>
            <a:noFill/>
            <a:ln>
              <a:noFill/>
            </a:ln>
          </p:spPr>
        </p:pic>
      </p:grpSp>
      <p:sp>
        <p:nvSpPr>
          <p:cNvPr id="221" name="Google Shape;221;p29"/>
          <p:cNvSpPr txBox="1"/>
          <p:nvPr>
            <p:ph type="title"/>
          </p:nvPr>
        </p:nvSpPr>
        <p:spPr>
          <a:xfrm>
            <a:off x="713225" y="598725"/>
            <a:ext cx="3565800" cy="1058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sz="6500"/>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222" name="Google Shape;222;p29"/>
          <p:cNvSpPr txBox="1"/>
          <p:nvPr>
            <p:ph idx="1" type="subTitle"/>
          </p:nvPr>
        </p:nvSpPr>
        <p:spPr>
          <a:xfrm>
            <a:off x="713225" y="1605075"/>
            <a:ext cx="3565800" cy="1134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23" name="Google Shape;223;p29"/>
          <p:cNvSpPr txBox="1"/>
          <p:nvPr/>
        </p:nvSpPr>
        <p:spPr>
          <a:xfrm>
            <a:off x="713225" y="3611950"/>
            <a:ext cx="40791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Figtree"/>
                <a:ea typeface="Figtree"/>
                <a:cs typeface="Figtree"/>
                <a:sym typeface="Figtree"/>
              </a:rPr>
              <a:t>CREDITS:</a:t>
            </a:r>
            <a:r>
              <a:rPr lang="en" sz="1000">
                <a:solidFill>
                  <a:schemeClr val="dk1"/>
                </a:solidFill>
                <a:latin typeface="Figtree"/>
                <a:ea typeface="Figtree"/>
                <a:cs typeface="Figtree"/>
                <a:sym typeface="Figtree"/>
              </a:rPr>
              <a:t> This presentation template was created by </a:t>
            </a:r>
            <a:r>
              <a:rPr b="1" lang="en" sz="1000" u="sng">
                <a:solidFill>
                  <a:schemeClr val="dk1"/>
                </a:solidFill>
                <a:latin typeface="Figtree"/>
                <a:ea typeface="Figtree"/>
                <a:cs typeface="Figtree"/>
                <a:sym typeface="Figtree"/>
                <a:hlinkClick r:id="rId4">
                  <a:extLst>
                    <a:ext uri="{A12FA001-AC4F-418D-AE19-62706E023703}">
                      <ahyp:hlinkClr val="tx"/>
                    </a:ext>
                  </a:extLst>
                </a:hlinkClick>
              </a:rPr>
              <a:t>Slidesgo</a:t>
            </a:r>
            <a:r>
              <a:rPr lang="en" sz="1000">
                <a:solidFill>
                  <a:schemeClr val="dk1"/>
                </a:solidFill>
                <a:latin typeface="Figtree"/>
                <a:ea typeface="Figtree"/>
                <a:cs typeface="Figtree"/>
                <a:sym typeface="Figtree"/>
              </a:rPr>
              <a:t>, and includes icons by </a:t>
            </a:r>
            <a:r>
              <a:rPr b="1" lang="en" sz="1000" u="sng">
                <a:solidFill>
                  <a:schemeClr val="dk1"/>
                </a:solidFill>
                <a:latin typeface="Figtree"/>
                <a:ea typeface="Figtree"/>
                <a:cs typeface="Figtree"/>
                <a:sym typeface="Figtree"/>
                <a:hlinkClick r:id="rId5">
                  <a:extLst>
                    <a:ext uri="{A12FA001-AC4F-418D-AE19-62706E023703}">
                      <ahyp:hlinkClr val="tx"/>
                    </a:ext>
                  </a:extLst>
                </a:hlinkClick>
              </a:rPr>
              <a:t>Flaticon</a:t>
            </a:r>
            <a:r>
              <a:rPr lang="en" sz="1000">
                <a:solidFill>
                  <a:schemeClr val="dk1"/>
                </a:solidFill>
                <a:latin typeface="Figtree"/>
                <a:ea typeface="Figtree"/>
                <a:cs typeface="Figtree"/>
                <a:sym typeface="Figtree"/>
              </a:rPr>
              <a:t>, and infographics &amp; images by </a:t>
            </a:r>
            <a:r>
              <a:rPr b="1" lang="en" sz="1000" u="sng">
                <a:solidFill>
                  <a:schemeClr val="dk1"/>
                </a:solidFill>
                <a:latin typeface="Figtree"/>
                <a:ea typeface="Figtree"/>
                <a:cs typeface="Figtree"/>
                <a:sym typeface="Figtree"/>
                <a:hlinkClick r:id="rId6">
                  <a:extLst>
                    <a:ext uri="{A12FA001-AC4F-418D-AE19-62706E023703}">
                      <ahyp:hlinkClr val="tx"/>
                    </a:ext>
                  </a:extLst>
                </a:hlinkClick>
              </a:rPr>
              <a:t>Freepik</a:t>
            </a:r>
            <a:r>
              <a:rPr lang="en" sz="1000" u="sng">
                <a:solidFill>
                  <a:schemeClr val="dk1"/>
                </a:solidFill>
                <a:latin typeface="Figtree"/>
                <a:ea typeface="Figtree"/>
                <a:cs typeface="Figtree"/>
                <a:sym typeface="Figtree"/>
              </a:rPr>
              <a:t> </a:t>
            </a:r>
            <a:endParaRPr b="1" sz="1000" u="sng">
              <a:solidFill>
                <a:schemeClr val="dk1"/>
              </a:solidFill>
              <a:latin typeface="Figtree"/>
              <a:ea typeface="Figtree"/>
              <a:cs typeface="Figtree"/>
              <a:sym typeface="Figtree"/>
            </a:endParaRPr>
          </a:p>
        </p:txBody>
      </p:sp>
      <p:sp>
        <p:nvSpPr>
          <p:cNvPr id="224" name="Google Shape;224;p29"/>
          <p:cNvSpPr/>
          <p:nvPr>
            <p:ph idx="2" type="pic"/>
          </p:nvPr>
        </p:nvSpPr>
        <p:spPr>
          <a:xfrm>
            <a:off x="533777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5" name="Shape 225"/>
        <p:cNvGrpSpPr/>
        <p:nvPr/>
      </p:nvGrpSpPr>
      <p:grpSpPr>
        <a:xfrm>
          <a:off x="0" y="0"/>
          <a:ext cx="0" cy="0"/>
          <a:chOff x="0" y="0"/>
          <a:chExt cx="0" cy="0"/>
        </a:xfrm>
      </p:grpSpPr>
      <p:pic>
        <p:nvPicPr>
          <p:cNvPr id="226" name="Google Shape;226;p30"/>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227" name="Google Shape;227;p30"/>
          <p:cNvGrpSpPr/>
          <p:nvPr/>
        </p:nvGrpSpPr>
        <p:grpSpPr>
          <a:xfrm>
            <a:off x="1" y="-18000"/>
            <a:ext cx="9143999" cy="5161499"/>
            <a:chOff x="1" y="-18000"/>
            <a:chExt cx="9143999" cy="5161499"/>
          </a:xfrm>
        </p:grpSpPr>
        <p:pic>
          <p:nvPicPr>
            <p:cNvPr id="228" name="Google Shape;228;p30"/>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pic>
          <p:nvPicPr>
            <p:cNvPr id="229" name="Google Shape;229;p30"/>
            <p:cNvPicPr preferRelativeResize="0"/>
            <p:nvPr/>
          </p:nvPicPr>
          <p:blipFill rotWithShape="1">
            <a:blip r:embed="rId3">
              <a:alphaModFix/>
            </a:blip>
            <a:srcRect b="56909" l="10435" r="56446" t="2083"/>
            <a:stretch/>
          </p:blipFill>
          <p:spPr>
            <a:xfrm rot="5400000">
              <a:off x="73164" y="2560487"/>
              <a:ext cx="2509849" cy="26561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pic>
        <p:nvPicPr>
          <p:cNvPr id="25" name="Google Shape;25;p4"/>
          <p:cNvPicPr preferRelativeResize="0"/>
          <p:nvPr/>
        </p:nvPicPr>
        <p:blipFill>
          <a:blip r:embed="rId2">
            <a:alphaModFix/>
          </a:blip>
          <a:stretch>
            <a:fillRect/>
          </a:stretch>
        </p:blipFill>
        <p:spPr>
          <a:xfrm>
            <a:off x="-25" y="0"/>
            <a:ext cx="9144003" cy="5143501"/>
          </a:xfrm>
          <a:prstGeom prst="rect">
            <a:avLst/>
          </a:prstGeom>
          <a:noFill/>
          <a:ln>
            <a:noFill/>
          </a:ln>
        </p:spPr>
      </p:pic>
      <p:pic>
        <p:nvPicPr>
          <p:cNvPr id="26" name="Google Shape;26;p4"/>
          <p:cNvPicPr preferRelativeResize="0"/>
          <p:nvPr/>
        </p:nvPicPr>
        <p:blipFill rotWithShape="1">
          <a:blip r:embed="rId3">
            <a:alphaModFix/>
          </a:blip>
          <a:srcRect b="5827" l="59142" r="7739" t="53165"/>
          <a:stretch/>
        </p:blipFill>
        <p:spPr>
          <a:xfrm rot="5400000">
            <a:off x="6560989" y="-91163"/>
            <a:ext cx="2509849" cy="2656174"/>
          </a:xfrm>
          <a:prstGeom prst="rect">
            <a:avLst/>
          </a:prstGeom>
          <a:noFill/>
          <a:ln>
            <a:noFill/>
          </a:ln>
        </p:spPr>
      </p:pic>
      <p:sp>
        <p:nvSpPr>
          <p:cNvPr id="27" name="Google Shape;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4"/>
          <p:cNvSpPr txBox="1"/>
          <p:nvPr>
            <p:ph idx="1" type="body"/>
          </p:nvPr>
        </p:nvSpPr>
        <p:spPr>
          <a:xfrm>
            <a:off x="720000" y="1215751"/>
            <a:ext cx="7704000" cy="330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0" name="Shape 230"/>
        <p:cNvGrpSpPr/>
        <p:nvPr/>
      </p:nvGrpSpPr>
      <p:grpSpPr>
        <a:xfrm>
          <a:off x="0" y="0"/>
          <a:ext cx="0" cy="0"/>
          <a:chOff x="0" y="0"/>
          <a:chExt cx="0" cy="0"/>
        </a:xfrm>
      </p:grpSpPr>
      <p:pic>
        <p:nvPicPr>
          <p:cNvPr id="231" name="Google Shape;231;p31"/>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232" name="Google Shape;232;p31"/>
          <p:cNvGrpSpPr/>
          <p:nvPr/>
        </p:nvGrpSpPr>
        <p:grpSpPr>
          <a:xfrm>
            <a:off x="0" y="0"/>
            <a:ext cx="9144000" cy="5143501"/>
            <a:chOff x="0" y="0"/>
            <a:chExt cx="9144000" cy="5143501"/>
          </a:xfrm>
        </p:grpSpPr>
        <p:pic>
          <p:nvPicPr>
            <p:cNvPr id="233" name="Google Shape;233;p31"/>
            <p:cNvPicPr preferRelativeResize="0"/>
            <p:nvPr/>
          </p:nvPicPr>
          <p:blipFill rotWithShape="1">
            <a:blip r:embed="rId3">
              <a:alphaModFix/>
            </a:blip>
            <a:srcRect b="61006" l="10338" r="56810" t="7821"/>
            <a:stretch/>
          </p:blipFill>
          <p:spPr>
            <a:xfrm>
              <a:off x="6654399" y="3124375"/>
              <a:ext cx="2489601" cy="2019126"/>
            </a:xfrm>
            <a:prstGeom prst="rect">
              <a:avLst/>
            </a:prstGeom>
            <a:noFill/>
            <a:ln>
              <a:noFill/>
            </a:ln>
          </p:spPr>
        </p:pic>
        <p:pic>
          <p:nvPicPr>
            <p:cNvPr id="234" name="Google Shape;234;p31"/>
            <p:cNvPicPr preferRelativeResize="0"/>
            <p:nvPr/>
          </p:nvPicPr>
          <p:blipFill rotWithShape="1">
            <a:blip r:embed="rId3">
              <a:alphaModFix/>
            </a:blip>
            <a:srcRect b="3492" l="53258" r="13889" t="56993"/>
            <a:stretch/>
          </p:blipFill>
          <p:spPr>
            <a:xfrm>
              <a:off x="0" y="0"/>
              <a:ext cx="2489601" cy="2559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35" name="Shape 235"/>
        <p:cNvGrpSpPr/>
        <p:nvPr/>
      </p:nvGrpSpPr>
      <p:grpSpPr>
        <a:xfrm>
          <a:off x="0" y="0"/>
          <a:ext cx="0" cy="0"/>
          <a:chOff x="0" y="0"/>
          <a:chExt cx="0" cy="0"/>
        </a:xfrm>
      </p:grpSpPr>
      <p:sp>
        <p:nvSpPr>
          <p:cNvPr id="236" name="Google Shape;236;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7" name="Google Shape;237;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8" name="Google Shape;23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31" name="Google Shape;31;p5"/>
          <p:cNvGrpSpPr/>
          <p:nvPr/>
        </p:nvGrpSpPr>
        <p:grpSpPr>
          <a:xfrm>
            <a:off x="-1" y="-2"/>
            <a:ext cx="9144001" cy="5143500"/>
            <a:chOff x="-1" y="-2"/>
            <a:chExt cx="9144001" cy="5143500"/>
          </a:xfrm>
        </p:grpSpPr>
        <p:pic>
          <p:nvPicPr>
            <p:cNvPr id="32" name="Google Shape;32;p5"/>
            <p:cNvPicPr preferRelativeResize="0"/>
            <p:nvPr/>
          </p:nvPicPr>
          <p:blipFill rotWithShape="1">
            <a:blip r:embed="rId3">
              <a:alphaModFix/>
            </a:blip>
            <a:srcRect b="11704" l="3061" r="64086" t="8885"/>
            <a:stretch/>
          </p:blipFill>
          <p:spPr>
            <a:xfrm flipH="1">
              <a:off x="-1" y="-2"/>
              <a:ext cx="2489601" cy="5143500"/>
            </a:xfrm>
            <a:prstGeom prst="rect">
              <a:avLst/>
            </a:prstGeom>
            <a:noFill/>
            <a:ln>
              <a:noFill/>
            </a:ln>
          </p:spPr>
        </p:pic>
        <p:pic>
          <p:nvPicPr>
            <p:cNvPr id="33" name="Google Shape;33;p5"/>
            <p:cNvPicPr preferRelativeResize="0"/>
            <p:nvPr/>
          </p:nvPicPr>
          <p:blipFill rotWithShape="1">
            <a:blip r:embed="rId3">
              <a:alphaModFix/>
            </a:blip>
            <a:srcRect b="12221" l="57660" r="9487" t="8369"/>
            <a:stretch/>
          </p:blipFill>
          <p:spPr>
            <a:xfrm flipH="1">
              <a:off x="6654399" y="-2"/>
              <a:ext cx="2489601" cy="5143500"/>
            </a:xfrm>
            <a:prstGeom prst="rect">
              <a:avLst/>
            </a:prstGeom>
            <a:noFill/>
            <a:ln>
              <a:noFill/>
            </a:ln>
          </p:spPr>
        </p:pic>
      </p:grpSp>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sp>
        <p:nvSpPr>
          <p:cNvPr id="38" name="Google Shape;38;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Font typeface="Figtree"/>
              <a:buNone/>
              <a:defRPr b="1" sz="2200">
                <a:solidFill>
                  <a:schemeClr val="dk1"/>
                </a:solidFill>
                <a:latin typeface="Figtree"/>
                <a:ea typeface="Figtree"/>
                <a:cs typeface="Figtree"/>
                <a:sym typeface="Figtree"/>
              </a:defRPr>
            </a:lvl1pPr>
            <a:lvl2pPr lvl="1" rtl="0" algn="ctr">
              <a:lnSpc>
                <a:spcPct val="100000"/>
              </a:lnSpc>
              <a:spcBef>
                <a:spcPts val="0"/>
              </a:spcBef>
              <a:spcAft>
                <a:spcPts val="0"/>
              </a:spcAft>
              <a:buSzPts val="2200"/>
              <a:buFont typeface="Figtree"/>
              <a:buNone/>
              <a:defRPr sz="2200">
                <a:latin typeface="Figtree"/>
                <a:ea typeface="Figtree"/>
                <a:cs typeface="Figtree"/>
                <a:sym typeface="Figtree"/>
              </a:defRPr>
            </a:lvl2pPr>
            <a:lvl3pPr lvl="2" rtl="0" algn="ctr">
              <a:lnSpc>
                <a:spcPct val="100000"/>
              </a:lnSpc>
              <a:spcBef>
                <a:spcPts val="0"/>
              </a:spcBef>
              <a:spcAft>
                <a:spcPts val="0"/>
              </a:spcAft>
              <a:buSzPts val="2200"/>
              <a:buFont typeface="Figtree"/>
              <a:buNone/>
              <a:defRPr sz="2200">
                <a:latin typeface="Figtree"/>
                <a:ea typeface="Figtree"/>
                <a:cs typeface="Figtree"/>
                <a:sym typeface="Figtree"/>
              </a:defRPr>
            </a:lvl3pPr>
            <a:lvl4pPr lvl="3" rtl="0" algn="ctr">
              <a:lnSpc>
                <a:spcPct val="100000"/>
              </a:lnSpc>
              <a:spcBef>
                <a:spcPts val="0"/>
              </a:spcBef>
              <a:spcAft>
                <a:spcPts val="0"/>
              </a:spcAft>
              <a:buSzPts val="2200"/>
              <a:buFont typeface="Figtree"/>
              <a:buNone/>
              <a:defRPr sz="2200">
                <a:latin typeface="Figtree"/>
                <a:ea typeface="Figtree"/>
                <a:cs typeface="Figtree"/>
                <a:sym typeface="Figtree"/>
              </a:defRPr>
            </a:lvl4pPr>
            <a:lvl5pPr lvl="4" rtl="0" algn="ctr">
              <a:lnSpc>
                <a:spcPct val="100000"/>
              </a:lnSpc>
              <a:spcBef>
                <a:spcPts val="0"/>
              </a:spcBef>
              <a:spcAft>
                <a:spcPts val="0"/>
              </a:spcAft>
              <a:buSzPts val="2200"/>
              <a:buFont typeface="Figtree"/>
              <a:buNone/>
              <a:defRPr sz="2200">
                <a:latin typeface="Figtree"/>
                <a:ea typeface="Figtree"/>
                <a:cs typeface="Figtree"/>
                <a:sym typeface="Figtree"/>
              </a:defRPr>
            </a:lvl5pPr>
            <a:lvl6pPr lvl="5" rtl="0" algn="ctr">
              <a:lnSpc>
                <a:spcPct val="100000"/>
              </a:lnSpc>
              <a:spcBef>
                <a:spcPts val="0"/>
              </a:spcBef>
              <a:spcAft>
                <a:spcPts val="0"/>
              </a:spcAft>
              <a:buSzPts val="2200"/>
              <a:buFont typeface="Figtree"/>
              <a:buNone/>
              <a:defRPr sz="2200">
                <a:latin typeface="Figtree"/>
                <a:ea typeface="Figtree"/>
                <a:cs typeface="Figtree"/>
                <a:sym typeface="Figtree"/>
              </a:defRPr>
            </a:lvl6pPr>
            <a:lvl7pPr lvl="6" rtl="0" algn="ctr">
              <a:lnSpc>
                <a:spcPct val="100000"/>
              </a:lnSpc>
              <a:spcBef>
                <a:spcPts val="0"/>
              </a:spcBef>
              <a:spcAft>
                <a:spcPts val="0"/>
              </a:spcAft>
              <a:buSzPts val="2200"/>
              <a:buFont typeface="Figtree"/>
              <a:buNone/>
              <a:defRPr sz="2200">
                <a:latin typeface="Figtree"/>
                <a:ea typeface="Figtree"/>
                <a:cs typeface="Figtree"/>
                <a:sym typeface="Figtree"/>
              </a:defRPr>
            </a:lvl7pPr>
            <a:lvl8pPr lvl="7" rtl="0" algn="ctr">
              <a:lnSpc>
                <a:spcPct val="100000"/>
              </a:lnSpc>
              <a:spcBef>
                <a:spcPts val="0"/>
              </a:spcBef>
              <a:spcAft>
                <a:spcPts val="0"/>
              </a:spcAft>
              <a:buSzPts val="2200"/>
              <a:buFont typeface="Figtree"/>
              <a:buNone/>
              <a:defRPr sz="2200">
                <a:latin typeface="Figtree"/>
                <a:ea typeface="Figtree"/>
                <a:cs typeface="Figtree"/>
                <a:sym typeface="Figtree"/>
              </a:defRPr>
            </a:lvl8pPr>
            <a:lvl9pPr lvl="8" rtl="0" algn="ctr">
              <a:lnSpc>
                <a:spcPct val="100000"/>
              </a:lnSpc>
              <a:spcBef>
                <a:spcPts val="0"/>
              </a:spcBef>
              <a:spcAft>
                <a:spcPts val="0"/>
              </a:spcAft>
              <a:buSzPts val="2200"/>
              <a:buFont typeface="Figtree"/>
              <a:buNone/>
              <a:defRPr sz="2200">
                <a:latin typeface="Figtree"/>
                <a:ea typeface="Figtree"/>
                <a:cs typeface="Figtree"/>
                <a:sym typeface="Figtre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pic>
        <p:nvPicPr>
          <p:cNvPr id="40" name="Google Shape;40;p6"/>
          <p:cNvPicPr preferRelativeResize="0"/>
          <p:nvPr/>
        </p:nvPicPr>
        <p:blipFill>
          <a:blip r:embed="rId2">
            <a:alphaModFix/>
          </a:blip>
          <a:stretch>
            <a:fillRect/>
          </a:stretch>
        </p:blipFill>
        <p:spPr>
          <a:xfrm>
            <a:off x="-25" y="0"/>
            <a:ext cx="9144003" cy="5143501"/>
          </a:xfrm>
          <a:prstGeom prst="rect">
            <a:avLst/>
          </a:prstGeom>
          <a:noFill/>
          <a:ln>
            <a:noFill/>
          </a:ln>
        </p:spPr>
      </p:pic>
      <p:sp>
        <p:nvSpPr>
          <p:cNvPr id="41" name="Google Shape;4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2" name="Google Shape;42;p6"/>
          <p:cNvPicPr preferRelativeResize="0"/>
          <p:nvPr/>
        </p:nvPicPr>
        <p:blipFill rotWithShape="1">
          <a:blip r:embed="rId3">
            <a:alphaModFix/>
          </a:blip>
          <a:srcRect b="11706" l="13603" r="53544" t="60213"/>
          <a:stretch/>
        </p:blipFill>
        <p:spPr>
          <a:xfrm flipH="1">
            <a:off x="-1" y="0"/>
            <a:ext cx="2489601" cy="181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pic>
        <p:nvPicPr>
          <p:cNvPr id="44" name="Google Shape;44;p7"/>
          <p:cNvPicPr preferRelativeResize="0"/>
          <p:nvPr/>
        </p:nvPicPr>
        <p:blipFill>
          <a:blip r:embed="rId2">
            <a:alphaModFix/>
          </a:blip>
          <a:stretch>
            <a:fillRect/>
          </a:stretch>
        </p:blipFill>
        <p:spPr>
          <a:xfrm>
            <a:off x="-25" y="0"/>
            <a:ext cx="9144003" cy="5143501"/>
          </a:xfrm>
          <a:prstGeom prst="rect">
            <a:avLst/>
          </a:prstGeom>
          <a:noFill/>
          <a:ln>
            <a:noFill/>
          </a:ln>
        </p:spPr>
      </p:pic>
      <p:grpSp>
        <p:nvGrpSpPr>
          <p:cNvPr id="45" name="Google Shape;45;p7"/>
          <p:cNvGrpSpPr/>
          <p:nvPr/>
        </p:nvGrpSpPr>
        <p:grpSpPr>
          <a:xfrm>
            <a:off x="-1" y="-3925340"/>
            <a:ext cx="9252406" cy="9068841"/>
            <a:chOff x="-1" y="-3925340"/>
            <a:chExt cx="9252406" cy="9068841"/>
          </a:xfrm>
        </p:grpSpPr>
        <p:pic>
          <p:nvPicPr>
            <p:cNvPr id="46" name="Google Shape;46;p7"/>
            <p:cNvPicPr preferRelativeResize="0"/>
            <p:nvPr/>
          </p:nvPicPr>
          <p:blipFill rotWithShape="1">
            <a:blip r:embed="rId3">
              <a:alphaModFix/>
            </a:blip>
            <a:srcRect b="61006" l="10338" r="56810" t="7821"/>
            <a:stretch/>
          </p:blipFill>
          <p:spPr>
            <a:xfrm flipH="1">
              <a:off x="-1" y="3124375"/>
              <a:ext cx="2489601" cy="2019126"/>
            </a:xfrm>
            <a:prstGeom prst="rect">
              <a:avLst/>
            </a:prstGeom>
            <a:noFill/>
            <a:ln>
              <a:noFill/>
            </a:ln>
          </p:spPr>
        </p:pic>
        <p:pic>
          <p:nvPicPr>
            <p:cNvPr id="47" name="Google Shape;47;p7"/>
            <p:cNvPicPr preferRelativeResize="0"/>
            <p:nvPr/>
          </p:nvPicPr>
          <p:blipFill>
            <a:blip r:embed="rId3">
              <a:alphaModFix/>
            </a:blip>
            <a:stretch>
              <a:fillRect/>
            </a:stretch>
          </p:blipFill>
          <p:spPr>
            <a:xfrm>
              <a:off x="1673929" y="-3925340"/>
              <a:ext cx="7578476" cy="6477326"/>
            </a:xfrm>
            <a:prstGeom prst="rect">
              <a:avLst/>
            </a:prstGeom>
            <a:noFill/>
            <a:ln>
              <a:noFill/>
            </a:ln>
          </p:spPr>
        </p:pic>
      </p:grpSp>
      <p:sp>
        <p:nvSpPr>
          <p:cNvPr id="48" name="Google Shape;48;p7"/>
          <p:cNvSpPr txBox="1"/>
          <p:nvPr>
            <p:ph type="title"/>
          </p:nvPr>
        </p:nvSpPr>
        <p:spPr>
          <a:xfrm>
            <a:off x="719856" y="1081513"/>
            <a:ext cx="3412800" cy="1071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7"/>
          <p:cNvSpPr txBox="1"/>
          <p:nvPr>
            <p:ph idx="1" type="subTitle"/>
          </p:nvPr>
        </p:nvSpPr>
        <p:spPr>
          <a:xfrm>
            <a:off x="713225" y="2153088"/>
            <a:ext cx="3412800" cy="1908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50" name="Google Shape;50;p7"/>
          <p:cNvSpPr/>
          <p:nvPr>
            <p:ph idx="2" type="pic"/>
          </p:nvPr>
        </p:nvSpPr>
        <p:spPr>
          <a:xfrm>
            <a:off x="5337775" y="1025301"/>
            <a:ext cx="3093000" cy="3093000"/>
          </a:xfrm>
          <a:prstGeom prst="ellipse">
            <a:avLst/>
          </a:prstGeom>
          <a:noFill/>
          <a:ln cap="flat" cmpd="sng" w="19050">
            <a:solidFill>
              <a:schemeClr val="dk1"/>
            </a:solidFill>
            <a:prstDash val="solid"/>
            <a:round/>
            <a:headEnd len="sm" w="sm" type="none"/>
            <a:tailEnd len="sm" w="sm" type="none"/>
          </a:ln>
          <a:effectLst>
            <a:outerShdw blurRad="728663" rotWithShape="0" algn="bl">
              <a:schemeClr val="dk1">
                <a:alpha val="46000"/>
              </a:scheme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pic>
        <p:nvPicPr>
          <p:cNvPr id="52" name="Google Shape;52;p8"/>
          <p:cNvPicPr preferRelativeResize="0"/>
          <p:nvPr/>
        </p:nvPicPr>
        <p:blipFill>
          <a:blip r:embed="rId2">
            <a:alphaModFix/>
          </a:blip>
          <a:stretch>
            <a:fillRect/>
          </a:stretch>
        </p:blipFill>
        <p:spPr>
          <a:xfrm>
            <a:off x="-25" y="0"/>
            <a:ext cx="9144003" cy="5143501"/>
          </a:xfrm>
          <a:prstGeom prst="rect">
            <a:avLst/>
          </a:prstGeom>
          <a:noFill/>
          <a:ln>
            <a:noFill/>
          </a:ln>
        </p:spPr>
      </p:pic>
      <p:sp>
        <p:nvSpPr>
          <p:cNvPr id="53" name="Google Shape;53;p8"/>
          <p:cNvSpPr txBox="1"/>
          <p:nvPr>
            <p:ph type="title"/>
          </p:nvPr>
        </p:nvSpPr>
        <p:spPr>
          <a:xfrm>
            <a:off x="1768550" y="1606800"/>
            <a:ext cx="5607000" cy="19299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4" name="Google Shape;54;p8"/>
          <p:cNvGrpSpPr/>
          <p:nvPr/>
        </p:nvGrpSpPr>
        <p:grpSpPr>
          <a:xfrm>
            <a:off x="-3231776" y="-3475165"/>
            <a:ext cx="15665643" cy="12448166"/>
            <a:chOff x="-3231776" y="-3475165"/>
            <a:chExt cx="15665643" cy="12448166"/>
          </a:xfrm>
        </p:grpSpPr>
        <p:pic>
          <p:nvPicPr>
            <p:cNvPr id="55" name="Google Shape;55;p8"/>
            <p:cNvPicPr preferRelativeResize="0"/>
            <p:nvPr/>
          </p:nvPicPr>
          <p:blipFill>
            <a:blip r:embed="rId3">
              <a:alphaModFix/>
            </a:blip>
            <a:stretch>
              <a:fillRect/>
            </a:stretch>
          </p:blipFill>
          <p:spPr>
            <a:xfrm>
              <a:off x="4855391" y="-3475165"/>
              <a:ext cx="7578476" cy="6477326"/>
            </a:xfrm>
            <a:prstGeom prst="rect">
              <a:avLst/>
            </a:prstGeom>
            <a:noFill/>
            <a:ln>
              <a:noFill/>
            </a:ln>
          </p:spPr>
        </p:pic>
        <p:pic>
          <p:nvPicPr>
            <p:cNvPr id="56" name="Google Shape;56;p8"/>
            <p:cNvPicPr preferRelativeResize="0"/>
            <p:nvPr/>
          </p:nvPicPr>
          <p:blipFill>
            <a:blip r:embed="rId3">
              <a:alphaModFix/>
            </a:blip>
            <a:stretch>
              <a:fillRect/>
            </a:stretch>
          </p:blipFill>
          <p:spPr>
            <a:xfrm>
              <a:off x="-3231776" y="2495675"/>
              <a:ext cx="7578476" cy="647732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pic>
        <p:nvPicPr>
          <p:cNvPr id="58" name="Google Shape;58;p9"/>
          <p:cNvPicPr preferRelativeResize="0"/>
          <p:nvPr/>
        </p:nvPicPr>
        <p:blipFill>
          <a:blip r:embed="rId2">
            <a:alphaModFix/>
          </a:blip>
          <a:stretch>
            <a:fillRect/>
          </a:stretch>
        </p:blipFill>
        <p:spPr>
          <a:xfrm>
            <a:off x="-25" y="0"/>
            <a:ext cx="9144003" cy="5143501"/>
          </a:xfrm>
          <a:prstGeom prst="rect">
            <a:avLst/>
          </a:prstGeom>
          <a:noFill/>
          <a:ln>
            <a:noFill/>
          </a:ln>
        </p:spPr>
      </p:pic>
      <p:sp>
        <p:nvSpPr>
          <p:cNvPr id="59" name="Google Shape;59;p9"/>
          <p:cNvSpPr txBox="1"/>
          <p:nvPr>
            <p:ph type="title"/>
          </p:nvPr>
        </p:nvSpPr>
        <p:spPr>
          <a:xfrm>
            <a:off x="2135550" y="1323040"/>
            <a:ext cx="4872900" cy="118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0" name="Google Shape;60;p9"/>
          <p:cNvSpPr txBox="1"/>
          <p:nvPr>
            <p:ph idx="1" type="subTitle"/>
          </p:nvPr>
        </p:nvSpPr>
        <p:spPr>
          <a:xfrm>
            <a:off x="2135550" y="289459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61" name="Google Shape;61;p9"/>
          <p:cNvGrpSpPr/>
          <p:nvPr/>
        </p:nvGrpSpPr>
        <p:grpSpPr>
          <a:xfrm>
            <a:off x="-3321826" y="-3902865"/>
            <a:ext cx="15991631" cy="13366291"/>
            <a:chOff x="-3321826" y="-3902865"/>
            <a:chExt cx="15991631" cy="13366291"/>
          </a:xfrm>
        </p:grpSpPr>
        <p:pic>
          <p:nvPicPr>
            <p:cNvPr id="62" name="Google Shape;62;p9"/>
            <p:cNvPicPr preferRelativeResize="0"/>
            <p:nvPr/>
          </p:nvPicPr>
          <p:blipFill>
            <a:blip r:embed="rId3">
              <a:alphaModFix/>
            </a:blip>
            <a:stretch>
              <a:fillRect/>
            </a:stretch>
          </p:blipFill>
          <p:spPr>
            <a:xfrm>
              <a:off x="5091329" y="-3902865"/>
              <a:ext cx="7578476" cy="6477326"/>
            </a:xfrm>
            <a:prstGeom prst="rect">
              <a:avLst/>
            </a:prstGeom>
            <a:noFill/>
            <a:ln>
              <a:noFill/>
            </a:ln>
          </p:spPr>
        </p:pic>
        <p:pic>
          <p:nvPicPr>
            <p:cNvPr id="63" name="Google Shape;63;p9"/>
            <p:cNvPicPr preferRelativeResize="0"/>
            <p:nvPr/>
          </p:nvPicPr>
          <p:blipFill>
            <a:blip r:embed="rId3">
              <a:alphaModFix/>
            </a:blip>
            <a:stretch>
              <a:fillRect/>
            </a:stretch>
          </p:blipFill>
          <p:spPr>
            <a:xfrm>
              <a:off x="-3321826" y="2986100"/>
              <a:ext cx="7578476" cy="647732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0"/>
          <p:cNvSpPr/>
          <p:nvPr>
            <p:ph idx="2" type="pic"/>
          </p:nvPr>
        </p:nvSpPr>
        <p:spPr>
          <a:xfrm>
            <a:off x="0" y="0"/>
            <a:ext cx="9144000" cy="5143500"/>
          </a:xfrm>
          <a:prstGeom prst="rect">
            <a:avLst/>
          </a:prstGeom>
          <a:noFill/>
          <a:ln>
            <a:noFill/>
          </a:ln>
        </p:spPr>
      </p:sp>
      <p:sp>
        <p:nvSpPr>
          <p:cNvPr id="66" name="Google Shape;66;p10"/>
          <p:cNvSpPr txBox="1"/>
          <p:nvPr>
            <p:ph type="title"/>
          </p:nvPr>
        </p:nvSpPr>
        <p:spPr>
          <a:xfrm>
            <a:off x="720000" y="3904400"/>
            <a:ext cx="7704000" cy="6996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gtree"/>
              <a:buNone/>
              <a:defRPr b="1" sz="3000">
                <a:solidFill>
                  <a:schemeClr val="dk1"/>
                </a:solidFill>
                <a:latin typeface="Figtree"/>
                <a:ea typeface="Figtree"/>
                <a:cs typeface="Figtree"/>
                <a:sym typeface="Figtree"/>
              </a:defRPr>
            </a:lvl1pPr>
            <a:lvl2pPr lvl="1"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2pPr>
            <a:lvl3pPr lvl="2"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3pPr>
            <a:lvl4pPr lvl="3"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4pPr>
            <a:lvl5pPr lvl="4"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5pPr>
            <a:lvl6pPr lvl="5"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6pPr>
            <a:lvl7pPr lvl="6"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7pPr>
            <a:lvl8pPr lvl="7"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8pPr>
            <a:lvl9pPr lvl="8" rtl="0" algn="ctr">
              <a:spcBef>
                <a:spcPts val="0"/>
              </a:spcBef>
              <a:spcAft>
                <a:spcPts val="0"/>
              </a:spcAft>
              <a:buClr>
                <a:schemeClr val="dk1"/>
              </a:buClr>
              <a:buSzPts val="3500"/>
              <a:buFont typeface="Figtree"/>
              <a:buNone/>
              <a:defRPr b="1" sz="3500">
                <a:solidFill>
                  <a:schemeClr val="dk1"/>
                </a:solidFill>
                <a:latin typeface="Figtree"/>
                <a:ea typeface="Figtree"/>
                <a:cs typeface="Figtree"/>
                <a:sym typeface="Figtre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hyperlink" Target="https://www.go-fair.org/fair-principl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hyperlink" Target="https://www.gida-global.org/car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lib.msu.edu/copyright" TargetMode="External"/><Relationship Id="rId4" Type="http://schemas.openxmlformats.org/officeDocument/2006/relationships/hyperlink" Target="https://msupress.org/author-information/current-authors/permissions/" TargetMode="External"/><Relationship Id="rId5" Type="http://schemas.openxmlformats.org/officeDocument/2006/relationships/hyperlink" Target="https://creativecommons.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www.copyright.gov/title17/92chap1.html#10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copyright.gov/title17/92chap1.html#107" TargetMode="External"/><Relationship Id="rId4" Type="http://schemas.openxmlformats.org/officeDocument/2006/relationships/hyperlink" Target="https://www.copyright.gov/title17/92chap1.html#108" TargetMode="External"/><Relationship Id="rId5"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hyperlink" Target="https://guides.library.cornell.edu/copyright/publicdomain" TargetMode="External"/><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ctrTitle"/>
          </p:nvPr>
        </p:nvSpPr>
        <p:spPr>
          <a:xfrm>
            <a:off x="713225" y="1432275"/>
            <a:ext cx="4646400" cy="161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Digitization, Copyright, + Licensing</a:t>
            </a:r>
            <a:endParaRPr/>
          </a:p>
        </p:txBody>
      </p:sp>
      <p:sp>
        <p:nvSpPr>
          <p:cNvPr id="244" name="Google Shape;244;p33"/>
          <p:cNvSpPr txBox="1"/>
          <p:nvPr>
            <p:ph idx="1" type="subTitle"/>
          </p:nvPr>
        </p:nvSpPr>
        <p:spPr>
          <a:xfrm>
            <a:off x="713251" y="3235425"/>
            <a:ext cx="46464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Cultural Heritage Informatics 2025-2026</a:t>
            </a:r>
            <a:endParaRPr/>
          </a:p>
        </p:txBody>
      </p:sp>
      <p:pic>
        <p:nvPicPr>
          <p:cNvPr id="245" name="Google Shape;245;p33" title="DSC_0029.JPG"/>
          <p:cNvPicPr preferRelativeResize="0"/>
          <p:nvPr>
            <p:ph idx="2" type="pic"/>
          </p:nvPr>
        </p:nvPicPr>
        <p:blipFill rotWithShape="1">
          <a:blip r:embed="rId3">
            <a:alphaModFix/>
          </a:blip>
          <a:srcRect b="0" l="16675" r="16675" t="0"/>
          <a:stretch/>
        </p:blipFill>
        <p:spPr>
          <a:xfrm>
            <a:off x="5359625" y="1025301"/>
            <a:ext cx="3093000" cy="309300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8" name="Shape 308"/>
        <p:cNvGrpSpPr/>
        <p:nvPr/>
      </p:nvGrpSpPr>
      <p:grpSpPr>
        <a:xfrm>
          <a:off x="0" y="0"/>
          <a:ext cx="0" cy="0"/>
          <a:chOff x="0" y="0"/>
          <a:chExt cx="0" cy="0"/>
        </a:xfrm>
      </p:grpSpPr>
      <p:sp>
        <p:nvSpPr>
          <p:cNvPr id="309" name="Google Shape;309;p42"/>
          <p:cNvSpPr txBox="1"/>
          <p:nvPr>
            <p:ph type="title"/>
          </p:nvPr>
        </p:nvSpPr>
        <p:spPr>
          <a:xfrm>
            <a:off x="720000" y="25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Nefertiti Problem</a:t>
            </a:r>
            <a:endParaRPr/>
          </a:p>
        </p:txBody>
      </p:sp>
      <p:sp>
        <p:nvSpPr>
          <p:cNvPr id="310" name="Google Shape;310;p42"/>
          <p:cNvSpPr txBox="1"/>
          <p:nvPr>
            <p:ph idx="1" type="body"/>
          </p:nvPr>
        </p:nvSpPr>
        <p:spPr>
          <a:xfrm>
            <a:off x="720000" y="1215739"/>
            <a:ext cx="7704000" cy="28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p>
        </p:txBody>
      </p:sp>
      <p:pic>
        <p:nvPicPr>
          <p:cNvPr id="311" name="Google Shape;311;p42"/>
          <p:cNvPicPr preferRelativeResize="0"/>
          <p:nvPr/>
        </p:nvPicPr>
        <p:blipFill>
          <a:blip r:embed="rId3">
            <a:alphaModFix/>
          </a:blip>
          <a:stretch>
            <a:fillRect/>
          </a:stretch>
        </p:blipFill>
        <p:spPr>
          <a:xfrm>
            <a:off x="1705363" y="825850"/>
            <a:ext cx="5733274" cy="4299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FAIR Principles</a:t>
            </a:r>
            <a:endParaRPr/>
          </a:p>
        </p:txBody>
      </p:sp>
      <p:pic>
        <p:nvPicPr>
          <p:cNvPr id="317" name="Google Shape;317;p43" title="Fair_Data_Principles_-_Open_Science_Training_Handbook_16.png"/>
          <p:cNvPicPr preferRelativeResize="0"/>
          <p:nvPr/>
        </p:nvPicPr>
        <p:blipFill>
          <a:blip r:embed="rId3">
            <a:alphaModFix/>
          </a:blip>
          <a:stretch>
            <a:fillRect/>
          </a:stretch>
        </p:blipFill>
        <p:spPr>
          <a:xfrm>
            <a:off x="0" y="1230005"/>
            <a:ext cx="9144000" cy="3373989"/>
          </a:xfrm>
          <a:prstGeom prst="rect">
            <a:avLst/>
          </a:prstGeom>
          <a:noFill/>
          <a:ln>
            <a:noFill/>
          </a:ln>
        </p:spPr>
      </p:pic>
      <p:sp>
        <p:nvSpPr>
          <p:cNvPr id="318" name="Google Shape;318;p43"/>
          <p:cNvSpPr txBox="1"/>
          <p:nvPr/>
        </p:nvSpPr>
        <p:spPr>
          <a:xfrm>
            <a:off x="5795701" y="4743300"/>
            <a:ext cx="334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https://www.go-fair.org/fair-principles/</a:t>
            </a: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44"/>
          <p:cNvSpPr txBox="1"/>
          <p:nvPr>
            <p:ph idx="1" type="body"/>
          </p:nvPr>
        </p:nvSpPr>
        <p:spPr>
          <a:xfrm>
            <a:off x="720000" y="1215751"/>
            <a:ext cx="7704000" cy="3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44" title="Screenshot 2025-09-25 at 12.04.24.png"/>
          <p:cNvPicPr preferRelativeResize="0"/>
          <p:nvPr/>
        </p:nvPicPr>
        <p:blipFill>
          <a:blip r:embed="rId3">
            <a:alphaModFix/>
          </a:blip>
          <a:stretch>
            <a:fillRect/>
          </a:stretch>
        </p:blipFill>
        <p:spPr>
          <a:xfrm>
            <a:off x="0" y="7239"/>
            <a:ext cx="9143998" cy="5129022"/>
          </a:xfrm>
          <a:prstGeom prst="rect">
            <a:avLst/>
          </a:prstGeom>
          <a:noFill/>
          <a:ln>
            <a:noFill/>
          </a:ln>
        </p:spPr>
      </p:pic>
      <p:sp>
        <p:nvSpPr>
          <p:cNvPr id="326" name="Google Shape;326;p44"/>
          <p:cNvSpPr txBox="1"/>
          <p:nvPr/>
        </p:nvSpPr>
        <p:spPr>
          <a:xfrm>
            <a:off x="0"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dk2"/>
                </a:solidFill>
                <a:hlinkClick r:id="rId4">
                  <a:extLst>
                    <a:ext uri="{A12FA001-AC4F-418D-AE19-62706E023703}">
                      <ahyp:hlinkClr val="tx"/>
                    </a:ext>
                  </a:extLst>
                </a:hlinkClick>
              </a:rPr>
              <a:t>https://www.gida-global.org/care</a:t>
            </a:r>
            <a:r>
              <a:rPr lang="en">
                <a:solidFill>
                  <a:schemeClr val="dk2"/>
                </a:solidFill>
              </a:rPr>
              <a:t> </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Copyright and Licensing: Take Homes</a:t>
            </a:r>
            <a:endParaRPr/>
          </a:p>
        </p:txBody>
      </p:sp>
      <p:sp>
        <p:nvSpPr>
          <p:cNvPr id="332" name="Google Shape;332;p45"/>
          <p:cNvSpPr txBox="1"/>
          <p:nvPr>
            <p:ph idx="1" type="body"/>
          </p:nvPr>
        </p:nvSpPr>
        <p:spPr>
          <a:xfrm>
            <a:off x="720000" y="1215757"/>
            <a:ext cx="7704000" cy="3510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Know the laws (or know who to ask)</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Decide the copyright applicable to your work and display it</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Understand how these laws can work to your advantage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Useful Resources:</a:t>
            </a:r>
            <a:endParaRPr sz="1900"/>
          </a:p>
          <a:p>
            <a:pPr indent="-349250" lvl="0" marL="457200" rtl="0" algn="l">
              <a:spcBef>
                <a:spcPts val="0"/>
              </a:spcBef>
              <a:spcAft>
                <a:spcPts val="0"/>
              </a:spcAft>
              <a:buSzPts val="1900"/>
              <a:buChar char="●"/>
            </a:pPr>
            <a:r>
              <a:rPr lang="en" sz="1900" u="sng">
                <a:solidFill>
                  <a:schemeClr val="hlink"/>
                </a:solidFill>
                <a:hlinkClick r:id="rId3"/>
              </a:rPr>
              <a:t>MSU Copyright Office</a:t>
            </a:r>
            <a:endParaRPr sz="1900"/>
          </a:p>
          <a:p>
            <a:pPr indent="-349250" lvl="0" marL="457200" rtl="0" algn="l">
              <a:spcBef>
                <a:spcPts val="0"/>
              </a:spcBef>
              <a:spcAft>
                <a:spcPts val="0"/>
              </a:spcAft>
              <a:buSzPts val="1900"/>
              <a:buChar char="●"/>
            </a:pPr>
            <a:r>
              <a:rPr lang="en" sz="1900" u="sng">
                <a:solidFill>
                  <a:schemeClr val="hlink"/>
                </a:solidFill>
                <a:hlinkClick r:id="rId4"/>
              </a:rPr>
              <a:t>MSU Press - Copyright Basics</a:t>
            </a:r>
            <a:endParaRPr sz="1900"/>
          </a:p>
          <a:p>
            <a:pPr indent="-349250" lvl="0" marL="457200" rtl="0" algn="l">
              <a:spcBef>
                <a:spcPts val="0"/>
              </a:spcBef>
              <a:spcAft>
                <a:spcPts val="0"/>
              </a:spcAft>
              <a:buSzPts val="1900"/>
              <a:buChar char="●"/>
            </a:pPr>
            <a:r>
              <a:rPr lang="en" sz="1900" u="sng">
                <a:solidFill>
                  <a:schemeClr val="hlink"/>
                </a:solidFill>
                <a:hlinkClick r:id="rId5"/>
              </a:rPr>
              <a:t>Creative Commons</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3645888" y="807400"/>
            <a:ext cx="5470200" cy="2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Digitization</a:t>
            </a:r>
            <a:endParaRPr sz="5300"/>
          </a:p>
        </p:txBody>
      </p:sp>
      <p:pic>
        <p:nvPicPr>
          <p:cNvPr id="251" name="Google Shape;251;p34" title="lang1.png"/>
          <p:cNvPicPr preferRelativeResize="0"/>
          <p:nvPr>
            <p:ph idx="2" type="pic"/>
          </p:nvPr>
        </p:nvPicPr>
        <p:blipFill rotWithShape="1">
          <a:blip r:embed="rId3">
            <a:alphaModFix/>
          </a:blip>
          <a:srcRect b="17303" l="0" r="0" t="17303"/>
          <a:stretch/>
        </p:blipFill>
        <p:spPr>
          <a:xfrm>
            <a:off x="3776412" y="2871025"/>
            <a:ext cx="5209175" cy="2134826"/>
          </a:xfrm>
          <a:prstGeom prst="rect">
            <a:avLst/>
          </a:prstGeom>
          <a:noFill/>
          <a:ln>
            <a:noFill/>
          </a:ln>
        </p:spPr>
      </p:pic>
      <p:pic>
        <p:nvPicPr>
          <p:cNvPr id="252" name="Google Shape;252;p34" title="bust-of-hera-luno-juno-3d-model-max-obj-fbx-stl.jpg"/>
          <p:cNvPicPr preferRelativeResize="0"/>
          <p:nvPr>
            <p:ph idx="3" type="pic"/>
          </p:nvPr>
        </p:nvPicPr>
        <p:blipFill rotWithShape="1">
          <a:blip r:embed="rId4">
            <a:alphaModFix/>
          </a:blip>
          <a:srcRect b="0" l="12109" r="12109" t="0"/>
          <a:stretch/>
        </p:blipFill>
        <p:spPr>
          <a:xfrm>
            <a:off x="290200" y="639950"/>
            <a:ext cx="3308549" cy="436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Challenges + Ethics</a:t>
            </a:r>
            <a:endParaRPr sz="3500"/>
          </a:p>
        </p:txBody>
      </p:sp>
      <p:sp>
        <p:nvSpPr>
          <p:cNvPr id="258" name="Google Shape;258;p35"/>
          <p:cNvSpPr txBox="1"/>
          <p:nvPr>
            <p:ph idx="1" type="body"/>
          </p:nvPr>
        </p:nvSpPr>
        <p:spPr>
          <a:xfrm>
            <a:off x="720000" y="1586676"/>
            <a:ext cx="7704000" cy="29355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Scaling Up or Feasibility</a:t>
            </a:r>
            <a:endParaRPr sz="1900"/>
          </a:p>
          <a:p>
            <a:pPr indent="-349250" lvl="0" marL="457200" rtl="0" algn="l">
              <a:lnSpc>
                <a:spcPct val="150000"/>
              </a:lnSpc>
              <a:spcBef>
                <a:spcPts val="0"/>
              </a:spcBef>
              <a:spcAft>
                <a:spcPts val="0"/>
              </a:spcAft>
              <a:buSzPts val="1900"/>
              <a:buChar char="●"/>
            </a:pPr>
            <a:r>
              <a:rPr lang="en" sz="1900"/>
              <a:t>Funding</a:t>
            </a:r>
            <a:endParaRPr sz="1900"/>
          </a:p>
          <a:p>
            <a:pPr indent="-349250" lvl="0" marL="457200" rtl="0" algn="l">
              <a:lnSpc>
                <a:spcPct val="150000"/>
              </a:lnSpc>
              <a:spcBef>
                <a:spcPts val="0"/>
              </a:spcBef>
              <a:spcAft>
                <a:spcPts val="0"/>
              </a:spcAft>
              <a:buSzPts val="1900"/>
              <a:buChar char="●"/>
            </a:pPr>
            <a:r>
              <a:rPr lang="en" sz="1900"/>
              <a:t>Environmental Impact</a:t>
            </a:r>
            <a:endParaRPr sz="1900"/>
          </a:p>
          <a:p>
            <a:pPr indent="-349250" lvl="0" marL="457200" rtl="0" algn="l">
              <a:lnSpc>
                <a:spcPct val="150000"/>
              </a:lnSpc>
              <a:spcBef>
                <a:spcPts val="0"/>
              </a:spcBef>
              <a:spcAft>
                <a:spcPts val="0"/>
              </a:spcAft>
              <a:buSzPts val="1900"/>
              <a:buChar char="●"/>
            </a:pPr>
            <a:r>
              <a:rPr lang="en" sz="1900"/>
              <a:t>Sustainability + Technological </a:t>
            </a:r>
            <a:r>
              <a:rPr lang="en" sz="1900"/>
              <a:t>obsolescence</a:t>
            </a:r>
            <a:r>
              <a:rPr lang="en" sz="1900"/>
              <a:t> </a:t>
            </a:r>
            <a:endParaRPr sz="1900"/>
          </a:p>
          <a:p>
            <a:pPr indent="-349250" lvl="0" marL="457200" rtl="0" algn="l">
              <a:lnSpc>
                <a:spcPct val="150000"/>
              </a:lnSpc>
              <a:spcBef>
                <a:spcPts val="0"/>
              </a:spcBef>
              <a:spcAft>
                <a:spcPts val="0"/>
              </a:spcAft>
              <a:buSzPts val="1900"/>
              <a:buChar char="●"/>
            </a:pPr>
            <a:r>
              <a:rPr lang="en" sz="1900"/>
              <a:t>Intellectual Property Rights Management</a:t>
            </a:r>
            <a:endParaRPr sz="1900"/>
          </a:p>
          <a:p>
            <a:pPr indent="-349250" lvl="0" marL="457200" rtl="0" algn="l">
              <a:lnSpc>
                <a:spcPct val="150000"/>
              </a:lnSpc>
              <a:spcBef>
                <a:spcPts val="0"/>
              </a:spcBef>
              <a:spcAft>
                <a:spcPts val="0"/>
              </a:spcAft>
              <a:buSzPts val="1900"/>
              <a:buChar char="●"/>
            </a:pPr>
            <a:r>
              <a:rPr lang="en" sz="1900"/>
              <a:t>Cultural Disenfranchisement</a:t>
            </a:r>
            <a:endParaRPr sz="1900"/>
          </a:p>
          <a:p>
            <a:pPr indent="0" lvl="0" marL="0" rtl="0" algn="l">
              <a:spcBef>
                <a:spcPts val="0"/>
              </a:spcBef>
              <a:spcAft>
                <a:spcPts val="0"/>
              </a:spcAft>
              <a:buNone/>
            </a:pPr>
            <a:r>
              <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1058000" y="622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Best Practices</a:t>
            </a:r>
            <a:endParaRPr/>
          </a:p>
        </p:txBody>
      </p:sp>
      <p:sp>
        <p:nvSpPr>
          <p:cNvPr id="264" name="Google Shape;264;p36"/>
          <p:cNvSpPr txBox="1"/>
          <p:nvPr>
            <p:ph idx="1" type="body"/>
          </p:nvPr>
        </p:nvSpPr>
        <p:spPr>
          <a:xfrm>
            <a:off x="720000" y="1586676"/>
            <a:ext cx="7704000" cy="29355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Community Buy-In</a:t>
            </a:r>
            <a:endParaRPr sz="1900"/>
          </a:p>
          <a:p>
            <a:pPr indent="-349250" lvl="0" marL="457200" rtl="0" algn="l">
              <a:lnSpc>
                <a:spcPct val="150000"/>
              </a:lnSpc>
              <a:spcBef>
                <a:spcPts val="0"/>
              </a:spcBef>
              <a:spcAft>
                <a:spcPts val="0"/>
              </a:spcAft>
              <a:buSzPts val="1900"/>
              <a:buChar char="●"/>
            </a:pPr>
            <a:r>
              <a:rPr lang="en" sz="1900"/>
              <a:t>Sustainability</a:t>
            </a:r>
            <a:endParaRPr sz="1900"/>
          </a:p>
          <a:p>
            <a:pPr indent="-349250" lvl="0" marL="457200" rtl="0" algn="l">
              <a:lnSpc>
                <a:spcPct val="150000"/>
              </a:lnSpc>
              <a:spcBef>
                <a:spcPts val="0"/>
              </a:spcBef>
              <a:spcAft>
                <a:spcPts val="0"/>
              </a:spcAft>
              <a:buSzPts val="1900"/>
              <a:buChar char="●"/>
            </a:pPr>
            <a:r>
              <a:rPr lang="en" sz="1900"/>
              <a:t>Ethics + Accurate Representation</a:t>
            </a:r>
            <a:endParaRPr sz="1900"/>
          </a:p>
          <a:p>
            <a:pPr indent="-349250" lvl="0" marL="457200" rtl="0" algn="l">
              <a:lnSpc>
                <a:spcPct val="150000"/>
              </a:lnSpc>
              <a:spcBef>
                <a:spcPts val="0"/>
              </a:spcBef>
              <a:spcAft>
                <a:spcPts val="0"/>
              </a:spcAft>
              <a:buSzPts val="1900"/>
              <a:buChar char="●"/>
            </a:pPr>
            <a:r>
              <a:rPr lang="en" sz="1900"/>
              <a:t>Accessibility</a:t>
            </a:r>
            <a:endParaRPr sz="1900"/>
          </a:p>
          <a:p>
            <a:pPr indent="-349250" lvl="0" marL="457200" rtl="0" algn="l">
              <a:lnSpc>
                <a:spcPct val="150000"/>
              </a:lnSpc>
              <a:spcBef>
                <a:spcPts val="0"/>
              </a:spcBef>
              <a:spcAft>
                <a:spcPts val="0"/>
              </a:spcAft>
              <a:buSzPts val="1900"/>
              <a:buChar char="●"/>
            </a:pPr>
            <a:r>
              <a:rPr lang="en" sz="1900"/>
              <a:t>Selection Strategies</a:t>
            </a:r>
            <a:endParaRPr sz="1900"/>
          </a:p>
          <a:p>
            <a:pPr indent="0" lvl="0" marL="0" rtl="0" algn="l">
              <a:spcBef>
                <a:spcPts val="0"/>
              </a:spcBef>
              <a:spcAft>
                <a:spcPts val="0"/>
              </a:spcAft>
              <a:buNone/>
            </a:pPr>
            <a:r>
              <a:t/>
            </a:r>
            <a:endParaRPr sz="1900"/>
          </a:p>
        </p:txBody>
      </p:sp>
      <p:pic>
        <p:nvPicPr>
          <p:cNvPr id="265" name="Google Shape;265;p36" title="person-checho-janssen-sergioandresbm-nobody-british-museum.jpeg"/>
          <p:cNvPicPr preferRelativeResize="0"/>
          <p:nvPr/>
        </p:nvPicPr>
        <p:blipFill>
          <a:blip r:embed="rId3">
            <a:alphaModFix/>
          </a:blip>
          <a:stretch>
            <a:fillRect/>
          </a:stretch>
        </p:blipFill>
        <p:spPr>
          <a:xfrm>
            <a:off x="5458525" y="622837"/>
            <a:ext cx="3469701" cy="39785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Digital Media Era</a:t>
            </a:r>
            <a:endParaRPr/>
          </a:p>
        </p:txBody>
      </p:sp>
      <p:pic>
        <p:nvPicPr>
          <p:cNvPr id="271" name="Google Shape;271;p37" title="Screenshot 2025-09-26 at 10.12.22.png"/>
          <p:cNvPicPr preferRelativeResize="0"/>
          <p:nvPr/>
        </p:nvPicPr>
        <p:blipFill>
          <a:blip r:embed="rId3">
            <a:alphaModFix/>
          </a:blip>
          <a:stretch>
            <a:fillRect/>
          </a:stretch>
        </p:blipFill>
        <p:spPr>
          <a:xfrm>
            <a:off x="133000" y="1311650"/>
            <a:ext cx="5393674" cy="2783750"/>
          </a:xfrm>
          <a:prstGeom prst="rect">
            <a:avLst/>
          </a:prstGeom>
          <a:noFill/>
          <a:ln>
            <a:noFill/>
          </a:ln>
        </p:spPr>
      </p:pic>
      <p:pic>
        <p:nvPicPr>
          <p:cNvPr id="272" name="Google Shape;272;p37" title="Screenshot 2025-09-26 at 10.13.29.png"/>
          <p:cNvPicPr preferRelativeResize="0"/>
          <p:nvPr/>
        </p:nvPicPr>
        <p:blipFill>
          <a:blip r:embed="rId4">
            <a:alphaModFix/>
          </a:blip>
          <a:stretch>
            <a:fillRect/>
          </a:stretch>
        </p:blipFill>
        <p:spPr>
          <a:xfrm>
            <a:off x="2999301" y="2329124"/>
            <a:ext cx="6144701" cy="2616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Copyright and Licensing</a:t>
            </a:r>
            <a:endParaRPr/>
          </a:p>
        </p:txBody>
      </p:sp>
      <p:sp>
        <p:nvSpPr>
          <p:cNvPr id="278" name="Google Shape;278;p38"/>
          <p:cNvSpPr txBox="1"/>
          <p:nvPr>
            <p:ph idx="1" type="body"/>
          </p:nvPr>
        </p:nvSpPr>
        <p:spPr>
          <a:xfrm>
            <a:off x="720000" y="1215751"/>
            <a:ext cx="7704000" cy="3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8"/>
          <p:cNvPicPr preferRelativeResize="0"/>
          <p:nvPr/>
        </p:nvPicPr>
        <p:blipFill>
          <a:blip r:embed="rId3">
            <a:alphaModFix/>
          </a:blip>
          <a:stretch>
            <a:fillRect/>
          </a:stretch>
        </p:blipFill>
        <p:spPr>
          <a:xfrm>
            <a:off x="1731650" y="1414751"/>
            <a:ext cx="5896510" cy="3292348"/>
          </a:xfrm>
          <a:prstGeom prst="rect">
            <a:avLst/>
          </a:prstGeom>
          <a:noFill/>
          <a:ln>
            <a:noFill/>
          </a:ln>
        </p:spPr>
      </p:pic>
      <p:sp>
        <p:nvSpPr>
          <p:cNvPr id="280" name="Google Shape;280;p38"/>
          <p:cNvSpPr txBox="1"/>
          <p:nvPr/>
        </p:nvSpPr>
        <p:spPr>
          <a:xfrm>
            <a:off x="5515150" y="4774200"/>
            <a:ext cx="529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4"/>
              </a:rPr>
              <a:t>https://www.copyright.gov/title17/92chap1.html#102</a:t>
            </a:r>
            <a:r>
              <a:rPr lang="en" sz="1200"/>
              <a:t>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5512875" y="762775"/>
            <a:ext cx="3437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Fair Use</a:t>
            </a:r>
            <a:endParaRPr/>
          </a:p>
        </p:txBody>
      </p:sp>
      <p:sp>
        <p:nvSpPr>
          <p:cNvPr id="286" name="Google Shape;286;p39"/>
          <p:cNvSpPr txBox="1"/>
          <p:nvPr>
            <p:ph idx="1" type="body"/>
          </p:nvPr>
        </p:nvSpPr>
        <p:spPr>
          <a:xfrm>
            <a:off x="0" y="-11"/>
            <a:ext cx="7704000" cy="28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u="sng">
                <a:solidFill>
                  <a:schemeClr val="hlink"/>
                </a:solidFill>
                <a:hlinkClick r:id="rId3"/>
              </a:rPr>
              <a:t>Section 107: Fair Use</a:t>
            </a:r>
            <a:endParaRPr sz="1900"/>
          </a:p>
          <a:p>
            <a:pPr indent="-349250" lvl="0" marL="457200" rtl="0" algn="l">
              <a:spcBef>
                <a:spcPts val="0"/>
              </a:spcBef>
              <a:spcAft>
                <a:spcPts val="0"/>
              </a:spcAft>
              <a:buSzPts val="1900"/>
              <a:buChar char="-"/>
            </a:pPr>
            <a:r>
              <a:rPr lang="en" sz="1900"/>
              <a:t>Nature of the use of copyrighted work</a:t>
            </a:r>
            <a:endParaRPr sz="1900"/>
          </a:p>
          <a:p>
            <a:pPr indent="-349250" lvl="0" marL="457200" rtl="0" algn="l">
              <a:spcBef>
                <a:spcPts val="0"/>
              </a:spcBef>
              <a:spcAft>
                <a:spcPts val="0"/>
              </a:spcAft>
              <a:buSzPts val="1900"/>
              <a:buChar char="-"/>
            </a:pPr>
            <a:r>
              <a:rPr lang="en" sz="1900"/>
              <a:t>Nature of the copyrighted work</a:t>
            </a:r>
            <a:endParaRPr sz="1900"/>
          </a:p>
          <a:p>
            <a:pPr indent="-349250" lvl="0" marL="457200" rtl="0" algn="l">
              <a:spcBef>
                <a:spcPts val="0"/>
              </a:spcBef>
              <a:spcAft>
                <a:spcPts val="0"/>
              </a:spcAft>
              <a:buSzPts val="1900"/>
              <a:buChar char="-"/>
            </a:pPr>
            <a:r>
              <a:rPr lang="en" sz="1900"/>
              <a:t>Proportion of the work being used</a:t>
            </a:r>
            <a:endParaRPr sz="1900"/>
          </a:p>
          <a:p>
            <a:pPr indent="-304800" lvl="0" marL="457200" rtl="0" algn="l">
              <a:spcBef>
                <a:spcPts val="0"/>
              </a:spcBef>
              <a:spcAft>
                <a:spcPts val="0"/>
              </a:spcAft>
              <a:buSzPts val="1200"/>
              <a:buChar char="-"/>
            </a:pPr>
            <a:r>
              <a:rPr lang="en" sz="1900"/>
              <a:t>Effect of use on the commercial value</a:t>
            </a:r>
            <a:r>
              <a:rPr lang="en"/>
              <a:t> </a:t>
            </a:r>
            <a:endParaRPr/>
          </a:p>
          <a:p>
            <a:pPr indent="0" lvl="0" marL="0" rtl="0" algn="l">
              <a:spcBef>
                <a:spcPts val="0"/>
              </a:spcBef>
              <a:spcAft>
                <a:spcPts val="0"/>
              </a:spcAft>
              <a:buNone/>
            </a:pPr>
            <a:r>
              <a:t/>
            </a:r>
            <a:endParaRPr sz="1900"/>
          </a:p>
          <a:p>
            <a:pPr indent="0" lvl="0" marL="0" rtl="0" algn="l">
              <a:spcBef>
                <a:spcPts val="0"/>
              </a:spcBef>
              <a:spcAft>
                <a:spcPts val="0"/>
              </a:spcAft>
              <a:buNone/>
            </a:pPr>
            <a:r>
              <a:rPr lang="en" sz="1900" u="sng">
                <a:solidFill>
                  <a:schemeClr val="hlink"/>
                </a:solidFill>
                <a:hlinkClick r:id="rId4"/>
              </a:rPr>
              <a:t>Section 108: Reproduction by Libraries and Archives</a:t>
            </a:r>
            <a:endParaRPr sz="1900"/>
          </a:p>
        </p:txBody>
      </p:sp>
      <p:pic>
        <p:nvPicPr>
          <p:cNvPr id="287" name="Google Shape;287;p39"/>
          <p:cNvPicPr preferRelativeResize="0"/>
          <p:nvPr/>
        </p:nvPicPr>
        <p:blipFill>
          <a:blip r:embed="rId5">
            <a:alphaModFix/>
          </a:blip>
          <a:stretch>
            <a:fillRect/>
          </a:stretch>
        </p:blipFill>
        <p:spPr>
          <a:xfrm>
            <a:off x="3844725" y="2164473"/>
            <a:ext cx="5299276" cy="2967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0"/>
          <p:cNvPicPr preferRelativeResize="0"/>
          <p:nvPr/>
        </p:nvPicPr>
        <p:blipFill>
          <a:blip r:embed="rId3">
            <a:alphaModFix/>
          </a:blip>
          <a:stretch>
            <a:fillRect/>
          </a:stretch>
        </p:blipFill>
        <p:spPr>
          <a:xfrm>
            <a:off x="559525" y="649950"/>
            <a:ext cx="7823000" cy="4380876"/>
          </a:xfrm>
          <a:prstGeom prst="rect">
            <a:avLst/>
          </a:prstGeom>
          <a:noFill/>
          <a:ln>
            <a:noFill/>
          </a:ln>
        </p:spPr>
      </p:pic>
      <p:sp>
        <p:nvSpPr>
          <p:cNvPr id="293" name="Google Shape;293;p40"/>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Domain</a:t>
            </a:r>
            <a:endParaRPr/>
          </a:p>
        </p:txBody>
      </p:sp>
      <p:sp>
        <p:nvSpPr>
          <p:cNvPr id="294" name="Google Shape;294;p40"/>
          <p:cNvSpPr txBox="1"/>
          <p:nvPr>
            <p:ph idx="1" type="body"/>
          </p:nvPr>
        </p:nvSpPr>
        <p:spPr>
          <a:xfrm>
            <a:off x="1654200" y="649950"/>
            <a:ext cx="583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u="sng">
                <a:solidFill>
                  <a:schemeClr val="hlink"/>
                </a:solidFill>
                <a:hlinkClick r:id="rId4"/>
              </a:rPr>
              <a:t>Cornell Library: Copyright Term and Public Domain</a:t>
            </a:r>
            <a:endParaRPr sz="1900"/>
          </a:p>
        </p:txBody>
      </p:sp>
      <p:pic>
        <p:nvPicPr>
          <p:cNvPr id="295" name="Google Shape;295;p40"/>
          <p:cNvPicPr preferRelativeResize="0"/>
          <p:nvPr/>
        </p:nvPicPr>
        <p:blipFill>
          <a:blip r:embed="rId5">
            <a:alphaModFix/>
          </a:blip>
          <a:stretch>
            <a:fillRect/>
          </a:stretch>
        </p:blipFill>
        <p:spPr>
          <a:xfrm>
            <a:off x="7579650" y="-21011"/>
            <a:ext cx="1564350" cy="1564350"/>
          </a:xfrm>
          <a:prstGeom prst="rect">
            <a:avLst/>
          </a:prstGeom>
          <a:noFill/>
          <a:ln>
            <a:noFill/>
          </a:ln>
        </p:spPr>
      </p:pic>
      <p:pic>
        <p:nvPicPr>
          <p:cNvPr id="296" name="Google Shape;296;p40"/>
          <p:cNvPicPr preferRelativeResize="0"/>
          <p:nvPr/>
        </p:nvPicPr>
        <p:blipFill>
          <a:blip r:embed="rId5">
            <a:alphaModFix/>
          </a:blip>
          <a:stretch>
            <a:fillRect/>
          </a:stretch>
        </p:blipFill>
        <p:spPr>
          <a:xfrm>
            <a:off x="0" y="0"/>
            <a:ext cx="1564350" cy="156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Creative Commons</a:t>
            </a:r>
            <a:endParaRPr/>
          </a:p>
        </p:txBody>
      </p:sp>
      <p:sp>
        <p:nvSpPr>
          <p:cNvPr id="302" name="Google Shape;302;p41"/>
          <p:cNvSpPr txBox="1"/>
          <p:nvPr>
            <p:ph idx="1" type="body"/>
          </p:nvPr>
        </p:nvSpPr>
        <p:spPr>
          <a:xfrm>
            <a:off x="720000" y="1215751"/>
            <a:ext cx="7704000" cy="3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41"/>
          <p:cNvPicPr preferRelativeResize="0"/>
          <p:nvPr/>
        </p:nvPicPr>
        <p:blipFill>
          <a:blip r:embed="rId3">
            <a:alphaModFix/>
          </a:blip>
          <a:stretch>
            <a:fillRect/>
          </a:stretch>
        </p:blipFill>
        <p:spPr>
          <a:xfrm>
            <a:off x="4442150" y="1215750"/>
            <a:ext cx="4887474" cy="3576376"/>
          </a:xfrm>
          <a:prstGeom prst="rect">
            <a:avLst/>
          </a:prstGeom>
          <a:noFill/>
          <a:ln>
            <a:noFill/>
          </a:ln>
        </p:spPr>
      </p:pic>
      <p:pic>
        <p:nvPicPr>
          <p:cNvPr id="304" name="Google Shape;304;p41"/>
          <p:cNvPicPr preferRelativeResize="0"/>
          <p:nvPr/>
        </p:nvPicPr>
        <p:blipFill>
          <a:blip r:embed="rId4">
            <a:alphaModFix/>
          </a:blip>
          <a:stretch>
            <a:fillRect/>
          </a:stretch>
        </p:blipFill>
        <p:spPr>
          <a:xfrm>
            <a:off x="2" y="1215749"/>
            <a:ext cx="4321525" cy="3318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gital Transformation by Slidesgo">
  <a:themeElements>
    <a:clrScheme name="Simple Light">
      <a:dk1>
        <a:srgbClr val="FFFFFF"/>
      </a:dk1>
      <a:lt1>
        <a:srgbClr val="000658"/>
      </a:lt1>
      <a:dk2>
        <a:srgbClr val="000641"/>
      </a:dk2>
      <a:lt2>
        <a:srgbClr val="FF00FF"/>
      </a:lt2>
      <a:accent1>
        <a:srgbClr val="0067FF"/>
      </a:accent1>
      <a:accent2>
        <a:srgbClr val="4993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